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embedTrueTypeFonts="1" saveSubsetFonts="1" autoCompressPictures="0">
  <p:sldMasterIdLst>
    <p:sldMasterId id="2147483662" r:id="rId1"/>
  </p:sldMasterIdLst>
  <p:notesMasterIdLst>
    <p:notesMasterId r:id="rId5"/>
  </p:notesMasterIdLst>
  <p:sldIdLst>
    <p:sldId id="256" r:id="rId2"/>
    <p:sldId id="257" r:id="rId3"/>
    <p:sldId id="258" r:id="rId4"/>
  </p:sldIdLst>
  <p:sldSz cx="9906000" cy="6858000" type="A4"/>
  <p:notesSz cx="6797675" cy="9926638"/>
  <p:embeddedFontLst>
    <p:embeddedFont>
      <p:font typeface="Calibri" pitchFamily="34" charset="0"/>
      <p:regular r:id="rId6"/>
      <p:bold r:id="rId7"/>
      <p:italic r:id="rId8"/>
      <p:boldItalic r:id="rId9"/>
    </p:embeddedFont>
    <p:embeddedFont>
      <p:font typeface="Overlock" charset="0"/>
      <p:regular r:id="rId10"/>
      <p:bold r:id="rId11"/>
      <p:italic r:id="rId12"/>
      <p:boldItalic r:id="rId13"/>
    </p:embeddedFont>
    <p:embeddedFont>
      <p:font typeface="Arial Black" pitchFamily="34" charset="0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398" y="21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33150" y="744475"/>
            <a:ext cx="4532000" cy="37224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91528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686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686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6863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>
  <p:cSld name="Rubrikbild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hape 14"/>
          <p:cNvGrpSpPr/>
          <p:nvPr/>
        </p:nvGrpSpPr>
        <p:grpSpPr>
          <a:xfrm>
            <a:off x="1668000" y="1404000"/>
            <a:ext cx="6615000" cy="2538664"/>
            <a:chOff x="1287000" y="1404000"/>
            <a:chExt cx="6615000" cy="2538664"/>
          </a:xfrm>
        </p:grpSpPr>
        <p:sp>
          <p:nvSpPr>
            <p:cNvPr id="15" name="Shape 15"/>
            <p:cNvSpPr txBox="1"/>
            <p:nvPr/>
          </p:nvSpPr>
          <p:spPr>
            <a:xfrm>
              <a:off x="1287000" y="1404000"/>
              <a:ext cx="6615000" cy="18620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11500" b="0" i="0" u="none" strike="noStrike" cap="none">
                  <a:solidFill>
                    <a:schemeClr val="dk1"/>
                  </a:solidFill>
                  <a:latin typeface="Overlock"/>
                  <a:ea typeface="Overlock"/>
                  <a:cs typeface="Overlock"/>
                  <a:sym typeface="Overlock"/>
                </a:rPr>
                <a:t>BRIDGE</a:t>
              </a:r>
              <a:endParaRPr sz="80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endParaRPr>
            </a:p>
          </p:txBody>
        </p:sp>
        <p:sp>
          <p:nvSpPr>
            <p:cNvPr id="16" name="Shape 16"/>
            <p:cNvSpPr txBox="1"/>
            <p:nvPr/>
          </p:nvSpPr>
          <p:spPr>
            <a:xfrm>
              <a:off x="2031940" y="3204000"/>
              <a:ext cx="5125121" cy="738664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4200" b="0" i="0" u="none" strike="noStrike" cap="none">
                  <a:solidFill>
                    <a:schemeClr val="lt1"/>
                  </a:solidFill>
                  <a:latin typeface="Overlock"/>
                  <a:ea typeface="Overlock"/>
                  <a:cs typeface="Overlock"/>
                  <a:sym typeface="Overlock"/>
                </a:rPr>
                <a:t>THE #1 MIND SPORT</a:t>
              </a:r>
              <a:endParaRPr sz="4200" b="0" i="0" u="none" strike="noStrike" cap="none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pic" idx="2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 rot="5400000">
            <a:off x="2777332" y="-270669"/>
            <a:ext cx="4351338" cy="8543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 rot="5400000">
            <a:off x="5251054" y="2203053"/>
            <a:ext cx="5811838" cy="2135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 rot="5400000">
            <a:off x="917179" y="128985"/>
            <a:ext cx="5811838" cy="628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bild">
  <p:cSld name="1_Rubrikbild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ubrikbild">
  <p:cSld name="2_Rubrikbild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ubrik och innehåll">
  <p:cSld name="1_Rubrik och innehåll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99875" y="189000"/>
            <a:ext cx="9506250" cy="6120000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21"/>
          <p:cNvSpPr/>
          <p:nvPr/>
        </p:nvSpPr>
        <p:spPr>
          <a:xfrm>
            <a:off x="453000" y="6453788"/>
            <a:ext cx="1111587" cy="30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Lektion 3:</a:t>
            </a:r>
            <a:fld id="{00000000-1234-1234-1234-123412341234}" type="slidenum">
              <a:rPr lang="sv-SE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/>
          <p:nvPr/>
        </p:nvSpPr>
        <p:spPr>
          <a:xfrm>
            <a:off x="2763215" y="6309000"/>
            <a:ext cx="41641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800" b="0" i="0" u="none" strike="noStrike" cap="none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rPr>
              <a:t>THE #1 MIND SPORT</a:t>
            </a:r>
            <a:endParaRPr sz="2800" b="0" i="0" u="none" strike="noStrike" cap="none">
              <a:solidFill>
                <a:schemeClr val="lt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528937" y="1854001"/>
            <a:ext cx="8975972" cy="4277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innehållsdelar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nehåll med bildtext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211340" y="987427"/>
            <a:ext cx="5014913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16">
            <a:alphaModFix/>
          </a:blip>
          <a:srcRect r="11010"/>
          <a:stretch/>
        </p:blipFill>
        <p:spPr>
          <a:xfrm>
            <a:off x="-1" y="0"/>
            <a:ext cx="991600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 descr="SvenskBridge_CMYK.eps"/>
          <p:cNvPicPr preferRelativeResize="0"/>
          <p:nvPr/>
        </p:nvPicPr>
        <p:blipFill rotWithShape="1">
          <a:blip r:embed="rId17">
            <a:alphaModFix/>
          </a:blip>
          <a:srcRect b="31313"/>
          <a:stretch/>
        </p:blipFill>
        <p:spPr>
          <a:xfrm>
            <a:off x="9123962" y="6354000"/>
            <a:ext cx="554038" cy="45243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subTitle" idx="4294967295"/>
          </p:nvPr>
        </p:nvSpPr>
        <p:spPr>
          <a:xfrm>
            <a:off x="273001" y="6264000"/>
            <a:ext cx="1439999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Arial"/>
              <a:buNone/>
            </a:pPr>
            <a:r>
              <a:rPr lang="sv-SE" sz="1850">
                <a:latin typeface="Arial Black"/>
                <a:ea typeface="Arial Black"/>
                <a:cs typeface="Arial Black"/>
                <a:sym typeface="Arial Black"/>
              </a:rPr>
              <a:t>kapitel </a:t>
            </a:r>
            <a:r>
              <a:rPr lang="sv-SE" sz="185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sz="1850" b="0" i="0" u="none" strike="noStrike" cap="non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2748000" y="4329000"/>
            <a:ext cx="45450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sv-SE" sz="2800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Turnering </a:t>
            </a:r>
            <a:r>
              <a:rPr lang="sv-SE" sz="280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 </a:t>
            </a:r>
            <a:r>
              <a:rPr lang="sv-SE" sz="2800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MiniBridge</a:t>
            </a:r>
            <a:endParaRPr sz="2800" b="0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681038" y="365127"/>
            <a:ext cx="8543925" cy="723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sv-SE" sz="4400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Ulike turneringsformer</a:t>
            </a:r>
            <a:endParaRPr sz="4400" b="1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02" name="Shape 102"/>
          <p:cNvSpPr txBox="1"/>
          <p:nvPr/>
        </p:nvSpPr>
        <p:spPr>
          <a:xfrm>
            <a:off x="858000" y="1494000"/>
            <a:ext cx="25152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1" i="0" u="none" strike="noStrike" cap="none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Lagturnering</a:t>
            </a:r>
            <a:endParaRPr dirty="0"/>
          </a:p>
        </p:txBody>
      </p:sp>
      <p:sp>
        <p:nvSpPr>
          <p:cNvPr id="103" name="Shape 103"/>
          <p:cNvSpPr txBox="1"/>
          <p:nvPr/>
        </p:nvSpPr>
        <p:spPr>
          <a:xfrm>
            <a:off x="768000" y="4284000"/>
            <a:ext cx="4229999" cy="10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sv-S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ire </a:t>
            </a:r>
            <a:r>
              <a:rPr lang="sv-S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</a:t>
            </a:r>
            <a:r>
              <a:rPr lang="sv-S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</a:t>
            </a:r>
            <a:r>
              <a:rPr lang="sv-S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sv-S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sv-S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 </a:t>
            </a:r>
            <a:r>
              <a:rPr lang="sv-S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på hvert</a:t>
            </a:r>
            <a:r>
              <a:rPr lang="sv-S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lag.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sv-S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sv-S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 </a:t>
            </a:r>
            <a:r>
              <a:rPr lang="sv-S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en</a:t>
            </a:r>
            <a:r>
              <a:rPr lang="sv-SE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sv-S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bordet – Nord o</a:t>
            </a:r>
            <a:r>
              <a:rPr lang="sv-S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sv-S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Syd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r>
              <a:rPr lang="sv-S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sv-S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 </a:t>
            </a:r>
            <a:r>
              <a:rPr lang="sv-S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 andre </a:t>
            </a:r>
            <a:r>
              <a:rPr lang="sv-S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bordet – </a:t>
            </a:r>
            <a:r>
              <a:rPr lang="sv-S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Ø</a:t>
            </a:r>
            <a:r>
              <a:rPr lang="sv-S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 </a:t>
            </a:r>
            <a:r>
              <a:rPr lang="sv-S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sv-S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sv-S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</a:t>
            </a:r>
            <a:r>
              <a:rPr lang="sv-S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sv-S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 </a:t>
            </a:r>
            <a:endParaRPr dirty="0"/>
          </a:p>
        </p:txBody>
      </p:sp>
      <p:sp>
        <p:nvSpPr>
          <p:cNvPr id="104" name="Shape 104"/>
          <p:cNvSpPr txBox="1"/>
          <p:nvPr/>
        </p:nvSpPr>
        <p:spPr>
          <a:xfrm>
            <a:off x="5448000" y="5319000"/>
            <a:ext cx="4229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sv-S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parturnering </a:t>
            </a:r>
            <a:r>
              <a:rPr lang="sv-S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består normalt av 24 - 70 </a:t>
            </a:r>
            <a:r>
              <a:rPr lang="sv-S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spill, og 100-talls </a:t>
            </a:r>
            <a:r>
              <a:rPr lang="sv-S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 kan delta.</a:t>
            </a:r>
            <a:endParaRPr dirty="0"/>
          </a:p>
        </p:txBody>
      </p:sp>
      <p:sp>
        <p:nvSpPr>
          <p:cNvPr id="105" name="Shape 105"/>
          <p:cNvSpPr txBox="1"/>
          <p:nvPr/>
        </p:nvSpPr>
        <p:spPr>
          <a:xfrm>
            <a:off x="5448000" y="1494000"/>
            <a:ext cx="23373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1" i="0" u="none" strike="noStrike" cap="none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Parturnering</a:t>
            </a:r>
            <a:endParaRPr dirty="0"/>
          </a:p>
        </p:txBody>
      </p:sp>
      <p:sp>
        <p:nvSpPr>
          <p:cNvPr id="106" name="Shape 106"/>
          <p:cNvSpPr txBox="1"/>
          <p:nvPr/>
        </p:nvSpPr>
        <p:spPr>
          <a:xfrm>
            <a:off x="5448000" y="4329000"/>
            <a:ext cx="4185000" cy="10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en </a:t>
            </a:r>
            <a:r>
              <a:rPr lang="sv-S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parturnering spiller </a:t>
            </a:r>
            <a:r>
              <a:rPr lang="sv-S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 </a:t>
            </a:r>
            <a:r>
              <a:rPr lang="sv-SE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sammen</a:t>
            </a:r>
            <a:r>
              <a:rPr lang="sv-S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v-S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 din </a:t>
            </a:r>
            <a:r>
              <a:rPr lang="sv-S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makker og konkurrerer mot alle andre </a:t>
            </a:r>
            <a:r>
              <a:rPr lang="sv-S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 deltar i </a:t>
            </a:r>
            <a:r>
              <a:rPr lang="sv-S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turneringen.</a:t>
            </a:r>
            <a:endParaRPr dirty="0"/>
          </a:p>
        </p:txBody>
      </p:sp>
      <p:sp>
        <p:nvSpPr>
          <p:cNvPr id="107" name="Shape 107"/>
          <p:cNvSpPr txBox="1"/>
          <p:nvPr/>
        </p:nvSpPr>
        <p:spPr>
          <a:xfrm>
            <a:off x="768000" y="5364000"/>
            <a:ext cx="4229999" cy="8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sv-S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kamp </a:t>
            </a:r>
            <a:r>
              <a:rPr lang="sv-S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består av </a:t>
            </a:r>
            <a:r>
              <a:rPr lang="sv-S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 </a:t>
            </a:r>
            <a:r>
              <a:rPr lang="sv-S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sv-SE" sz="20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 </a:t>
            </a:r>
            <a:r>
              <a:rPr lang="sv-S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kortmapper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sv-S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r>
              <a:rPr lang="sv-S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sp</a:t>
            </a:r>
            <a:r>
              <a:rPr lang="sv-S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illes</a:t>
            </a:r>
            <a:r>
              <a:rPr lang="sv-S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t</a:t>
            </a:r>
            <a:r>
              <a:rPr lang="sv-S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sv-S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halv</a:t>
            </a:r>
            <a:r>
              <a:rPr lang="sv-S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kamper</a:t>
            </a:r>
            <a:r>
              <a:rPr lang="sv-SE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93000" y="1899000"/>
            <a:ext cx="4011000" cy="24822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Shape 109"/>
          <p:cNvGrpSpPr/>
          <p:nvPr/>
        </p:nvGrpSpPr>
        <p:grpSpPr>
          <a:xfrm>
            <a:off x="543000" y="2034000"/>
            <a:ext cx="4584962" cy="2173440"/>
            <a:chOff x="484" y="1621"/>
            <a:chExt cx="2388" cy="1132"/>
          </a:xfrm>
        </p:grpSpPr>
        <p:sp>
          <p:nvSpPr>
            <p:cNvPr id="110" name="Shape 110"/>
            <p:cNvSpPr/>
            <p:nvPr/>
          </p:nvSpPr>
          <p:spPr>
            <a:xfrm>
              <a:off x="484" y="1621"/>
              <a:ext cx="2381" cy="1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1" name="Shape 11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84" y="1621"/>
              <a:ext cx="2388" cy="113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588000" y="504000"/>
            <a:ext cx="8543925" cy="678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Arial Black"/>
              <a:buNone/>
            </a:pPr>
            <a:r>
              <a:rPr lang="sv-SE" sz="3959" dirty="0" smtClean="0">
                <a:latin typeface="Arial Black"/>
                <a:ea typeface="Arial Black"/>
                <a:cs typeface="Arial Black"/>
                <a:sym typeface="Arial Black"/>
              </a:rPr>
              <a:t>Norge er</a:t>
            </a:r>
            <a:r>
              <a:rPr lang="sv-SE" sz="3959" b="0" i="0" u="none" strike="noStrike" cap="none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god </a:t>
            </a:r>
            <a:r>
              <a:rPr lang="sv-SE" sz="3959" b="0" i="0" u="none" strike="noStrike" cap="none" dirty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i Bridge</a:t>
            </a:r>
            <a:endParaRPr sz="3959" b="1" i="0" u="none" strike="noStrike" cap="none" dirty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768000" y="4689000"/>
            <a:ext cx="486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dirty="0" smtClean="0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Norge vant tre i ungdoms-EM i 2018 </a:t>
            </a:r>
            <a:endParaRPr dirty="0"/>
          </a:p>
        </p:txBody>
      </p:sp>
      <p:sp>
        <p:nvSpPr>
          <p:cNvPr id="118" name="Shape 118"/>
          <p:cNvSpPr txBox="1"/>
          <p:nvPr/>
        </p:nvSpPr>
        <p:spPr>
          <a:xfrm>
            <a:off x="6078000" y="1854000"/>
            <a:ext cx="34200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Norge er regjerende Europamestre for </a:t>
            </a:r>
            <a:r>
              <a:rPr lang="sv-SE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seniorer (kalt åpen klasse)</a:t>
            </a:r>
            <a:endParaRPr dirty="0"/>
          </a:p>
        </p:txBody>
      </p:sp>
      <p:sp>
        <p:nvSpPr>
          <p:cNvPr id="119" name="Shape 119"/>
          <p:cNvSpPr txBox="1"/>
          <p:nvPr/>
        </p:nvSpPr>
        <p:spPr>
          <a:xfrm>
            <a:off x="6033000" y="4734000"/>
            <a:ext cx="3600000" cy="14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b-NO" sz="2000" dirty="0" smtClean="0">
                <a:latin typeface="Calibri" pitchFamily="34" charset="0"/>
              </a:rPr>
              <a:t>Verdens beste bridgespiller er norsk, og heter Geir </a:t>
            </a:r>
            <a:r>
              <a:rPr lang="nb-NO" sz="2000" dirty="0" err="1" smtClean="0">
                <a:latin typeface="Calibri" pitchFamily="34" charset="0"/>
              </a:rPr>
              <a:t>Helgemo</a:t>
            </a:r>
            <a:r>
              <a:rPr lang="nb-NO" sz="2000" dirty="0" smtClean="0">
                <a:latin typeface="Calibri" pitchFamily="34" charset="0"/>
              </a:rPr>
              <a:t>. Han spiller for Monaco og tjener store penger </a:t>
            </a:r>
            <a:r>
              <a:rPr lang="nb-NO" sz="2000" smtClean="0">
                <a:latin typeface="Calibri" pitchFamily="34" charset="0"/>
              </a:rPr>
              <a:t>på bridgen.</a:t>
            </a:r>
            <a:endParaRPr sz="2000" dirty="0">
              <a:latin typeface="Calibri" pitchFamily="34" charset="0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6033000" y="3114000"/>
            <a:ext cx="3555000" cy="10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Norge er regjerende Nordiske mestere i U16, og konkurrerer i VM i tre </a:t>
            </a:r>
            <a:r>
              <a:rPr lang="sv-SE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ungdomsklasser.</a:t>
            </a:r>
            <a:endParaRPr dirty="0"/>
          </a:p>
        </p:txBody>
      </p:sp>
      <p:sp>
        <p:nvSpPr>
          <p:cNvPr id="121" name="Shape 121"/>
          <p:cNvSpPr txBox="1"/>
          <p:nvPr/>
        </p:nvSpPr>
        <p:spPr>
          <a:xfrm>
            <a:off x="768000" y="5454000"/>
            <a:ext cx="504909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Junior-EM og VM </a:t>
            </a:r>
            <a:r>
              <a:rPr lang="sv-S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spilles </a:t>
            </a:r>
            <a:r>
              <a:rPr lang="sv-S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 </a:t>
            </a:r>
            <a:r>
              <a:rPr lang="sv-SE" sz="20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lagkonkurranse </a:t>
            </a:r>
            <a:r>
              <a:rPr lang="sv-S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 fire til fem kamper pr dag </a:t>
            </a:r>
            <a:r>
              <a:rPr lang="sv-SE" sz="2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 </a:t>
            </a:r>
            <a:r>
              <a:rPr lang="sv-SE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ei ukes tid.</a:t>
            </a:r>
            <a:endParaRPr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9" b="5590"/>
          <a:stretch/>
        </p:blipFill>
        <p:spPr>
          <a:xfrm>
            <a:off x="893744" y="1478280"/>
            <a:ext cx="4608512" cy="301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-t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159</Words>
  <Application>Microsoft Office PowerPoint</Application>
  <PresentationFormat>A4 (210 x 297 mm)</PresentationFormat>
  <Paragraphs>18</Paragraphs>
  <Slides>3</Slides>
  <Notes>3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9" baseType="lpstr">
      <vt:lpstr>Arial</vt:lpstr>
      <vt:lpstr>Calibri</vt:lpstr>
      <vt:lpstr>Overlock</vt:lpstr>
      <vt:lpstr>Arial Black</vt:lpstr>
      <vt:lpstr>Noto Sans Symbols</vt:lpstr>
      <vt:lpstr>Office-tema</vt:lpstr>
      <vt:lpstr>PowerPoint-presentasjon</vt:lpstr>
      <vt:lpstr>Ulike turneringsformer</vt:lpstr>
      <vt:lpstr>Norge er god i Bridge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cp:lastModifiedBy>Marianne Harding</cp:lastModifiedBy>
  <cp:revision>7</cp:revision>
  <dcterms:modified xsi:type="dcterms:W3CDTF">2018-08-10T13:32:04Z</dcterms:modified>
</cp:coreProperties>
</file>