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9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13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87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29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30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14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42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34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6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53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86FB-9F83-44A0-8F72-DDDC9B059EF5}" type="datetimeFigureOut">
              <a:rPr lang="nb-NO" smtClean="0"/>
              <a:t>23.04.2017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10C6-B875-4F2B-826C-7173761081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06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bridge.n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ridge.no/Laer-bridge/Juniorleir-20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ridge.no/var/ruter/html/0223/2017-03-27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Bedre klubbhjemmeside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Tre tips som gjør underverk</a:t>
            </a:r>
          </a:p>
        </p:txBody>
      </p:sp>
    </p:spTree>
    <p:extLst>
      <p:ext uri="{BB962C8B-B14F-4D97-AF65-F5344CB8AC3E}">
        <p14:creationId xmlns:p14="http://schemas.microsoft.com/office/powerpoint/2010/main" val="275912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 bridge uten instruksjon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9217"/>
            <a:ext cx="9231013" cy="4163006"/>
          </a:xfrm>
        </p:spPr>
      </p:pic>
      <p:sp>
        <p:nvSpPr>
          <p:cNvPr id="7" name="TekstSylinder 6"/>
          <p:cNvSpPr txBox="1"/>
          <p:nvPr/>
        </p:nvSpPr>
        <p:spPr>
          <a:xfrm>
            <a:off x="689987" y="5791200"/>
            <a:ext cx="937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Inneholder 3 ekstra kort, der reglene i </a:t>
            </a:r>
            <a:r>
              <a:rPr lang="nb-NO" dirty="0" err="1"/>
              <a:t>lynbridge</a:t>
            </a:r>
            <a:r>
              <a:rPr lang="nb-NO" dirty="0"/>
              <a:t> blir forklart i 10 enkle steg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Nettressursen </a:t>
            </a:r>
            <a:r>
              <a:rPr lang="nb-NO" dirty="0">
                <a:hlinkClick r:id="rId3"/>
              </a:rPr>
              <a:t>www.lynbridge.no</a:t>
            </a:r>
            <a:r>
              <a:rPr lang="nb-NO" dirty="0"/>
              <a:t> blir utviklet 2017</a:t>
            </a:r>
          </a:p>
        </p:txBody>
      </p:sp>
    </p:spTree>
    <p:extLst>
      <p:ext uri="{BB962C8B-B14F-4D97-AF65-F5344CB8AC3E}">
        <p14:creationId xmlns:p14="http://schemas.microsoft.com/office/powerpoint/2010/main" val="17557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7243"/>
            <a:ext cx="8938846" cy="50281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 </a:t>
            </a:r>
            <a:r>
              <a:rPr lang="nb-NO" dirty="0" err="1"/>
              <a:t>ups</a:t>
            </a:r>
            <a:r>
              <a:rPr lang="nb-NO" dirty="0"/>
              <a:t> til utlån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86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Spill Bridge 1-4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505135" cy="4351338"/>
          </a:xfrm>
        </p:spPr>
        <p:txBody>
          <a:bodyPr/>
          <a:lstStyle/>
          <a:p>
            <a:r>
              <a:rPr lang="nb-NO" dirty="0"/>
              <a:t>Lærebok, CD og på </a:t>
            </a:r>
            <a:r>
              <a:rPr lang="nb-NO" dirty="0" err="1"/>
              <a:t>FunBridge</a:t>
            </a:r>
            <a:r>
              <a:rPr lang="nb-NO" dirty="0"/>
              <a:t> (</a:t>
            </a:r>
            <a:r>
              <a:rPr lang="nb-NO" dirty="0" err="1"/>
              <a:t>app</a:t>
            </a:r>
            <a:r>
              <a:rPr lang="nb-NO" dirty="0"/>
              <a:t>), fasitkortstokker</a:t>
            </a:r>
          </a:p>
          <a:p>
            <a:r>
              <a:rPr lang="nb-NO" dirty="0"/>
              <a:t>Power </a:t>
            </a:r>
            <a:r>
              <a:rPr lang="nb-NO" dirty="0" err="1"/>
              <a:t>point</a:t>
            </a:r>
            <a:r>
              <a:rPr lang="nb-NO" dirty="0"/>
              <a:t> presentasjon Spill Bridge 1-3</a:t>
            </a:r>
          </a:p>
          <a:p>
            <a:r>
              <a:rPr lang="nb-NO" dirty="0"/>
              <a:t>Lærerveiledning</a:t>
            </a:r>
          </a:p>
          <a:p>
            <a:r>
              <a:rPr lang="nb-NO" dirty="0"/>
              <a:t>Spillfiler til kortdelemaskin + til å laste opp spillene på BBO</a:t>
            </a:r>
          </a:p>
        </p:txBody>
      </p:sp>
      <p:pic>
        <p:nvPicPr>
          <p:cNvPr id="1026" name="Picture 2" descr="http://bridge.no/var/fckeditor/bridgeno/image/rekruttering/Diverse/Spill%20bridge%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88" y="1825625"/>
            <a:ext cx="3057626" cy="41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1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BBO-kurs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9" y="639190"/>
            <a:ext cx="5750136" cy="2765192"/>
          </a:xfrm>
        </p:spPr>
      </p:pic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454400"/>
          </a:xfrm>
        </p:spPr>
      </p:pic>
      <p:sp>
        <p:nvSpPr>
          <p:cNvPr id="7" name="TekstSylinder 6"/>
          <p:cNvSpPr txBox="1"/>
          <p:nvPr/>
        </p:nvSpPr>
        <p:spPr>
          <a:xfrm>
            <a:off x="6541479" y="26985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Vil du anbefale BBO-kurset til venner/bekjente?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660468" y="35667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Kunne du tenke deg å spille i en lokal klubb?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08615" y="3871804"/>
            <a:ext cx="5856706" cy="281644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38200" y="5442362"/>
            <a:ext cx="59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Spill Bridge 2 våren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Spill Bridge 1 høsten 2017</a:t>
            </a:r>
          </a:p>
        </p:txBody>
      </p:sp>
    </p:spTree>
    <p:extLst>
      <p:ext uri="{BB962C8B-B14F-4D97-AF65-F5344CB8AC3E}">
        <p14:creationId xmlns:p14="http://schemas.microsoft.com/office/powerpoint/2010/main" val="184866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8323" cy="1325563"/>
          </a:xfrm>
        </p:spPr>
        <p:txBody>
          <a:bodyPr/>
          <a:lstStyle/>
          <a:p>
            <a:r>
              <a:rPr lang="nb-NO" dirty="0"/>
              <a:t>KLUBBUTVIKLING – HVA TRENGER VI HOS OSS?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Klubbutvikling er alle tiltak som bidrar til å løfte klubben fra en </a:t>
            </a:r>
            <a:r>
              <a:rPr lang="nb-NO" u="sng" dirty="0"/>
              <a:t>nå-situasjon</a:t>
            </a:r>
            <a:r>
              <a:rPr lang="nb-NO" dirty="0"/>
              <a:t> mot en </a:t>
            </a:r>
            <a:r>
              <a:rPr lang="nb-NO" u="sng" dirty="0"/>
              <a:t>ønsket framtidig situasjon</a:t>
            </a:r>
          </a:p>
          <a:p>
            <a:r>
              <a:rPr lang="nb-NO" dirty="0"/>
              <a:t>Besøk av en klubbguide</a:t>
            </a:r>
          </a:p>
          <a:p>
            <a:r>
              <a:rPr lang="nb-NO" dirty="0"/>
              <a:t>Analyserer dagens situasjon</a:t>
            </a:r>
          </a:p>
          <a:p>
            <a:r>
              <a:rPr lang="nb-NO" dirty="0"/>
              <a:t>Veileder klubben i prosessen</a:t>
            </a:r>
          </a:p>
          <a:p>
            <a:r>
              <a:rPr lang="nb-NO" dirty="0"/>
              <a:t>Følger opp progresjonen i tiltakene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30" y="1825625"/>
            <a:ext cx="6291670" cy="4314288"/>
          </a:xfrm>
        </p:spPr>
      </p:pic>
    </p:spTree>
    <p:extLst>
      <p:ext uri="{BB962C8B-B14F-4D97-AF65-F5344CB8AC3E}">
        <p14:creationId xmlns:p14="http://schemas.microsoft.com/office/powerpoint/2010/main" val="32833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FRIFOND – STØTTE TIL TILTAK MOT UNGE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983074" cy="4351338"/>
          </a:xfrm>
        </p:spPr>
      </p:pic>
      <p:sp>
        <p:nvSpPr>
          <p:cNvPr id="3" name="TekstSylinder 2"/>
          <p:cNvSpPr txBox="1"/>
          <p:nvPr/>
        </p:nvSpPr>
        <p:spPr>
          <a:xfrm>
            <a:off x="8136835" y="1690688"/>
            <a:ext cx="3458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Prosjektmidler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Tiltak rettet mot aldersgruppen &lt;26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Deles ut hvert år</a:t>
            </a:r>
          </a:p>
        </p:txBody>
      </p:sp>
    </p:spTree>
    <p:extLst>
      <p:ext uri="{BB962C8B-B14F-4D97-AF65-F5344CB8AC3E}">
        <p14:creationId xmlns:p14="http://schemas.microsoft.com/office/powerpoint/2010/main" val="266209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Sommerleir med bridge – 30. juli – 4. august</a:t>
            </a:r>
          </a:p>
        </p:txBody>
      </p:sp>
      <p:pic>
        <p:nvPicPr>
          <p:cNvPr id="2050" name="Picture 2" descr="http://bridge.no/var/fckeditor/bridgeno/image/rekruttering/Junior/Juniorsamling%202016/Tenker%20i%20bridg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605" y="1615357"/>
            <a:ext cx="4588322" cy="34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7" y="1615357"/>
            <a:ext cx="5181600" cy="3449507"/>
          </a:xfrm>
        </p:spPr>
      </p:pic>
      <p:sp>
        <p:nvSpPr>
          <p:cNvPr id="5" name="TekstSylinder 4"/>
          <p:cNvSpPr txBox="1"/>
          <p:nvPr/>
        </p:nvSpPr>
        <p:spPr>
          <a:xfrm>
            <a:off x="956605" y="5486400"/>
            <a:ext cx="101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Også for de som enda ikke har lært bridge – tilbud om nybegynnerkurs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Andre aktiviteter som bading, fotball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1490,- inkl. alle aktiviteter</a:t>
            </a:r>
          </a:p>
        </p:txBody>
      </p:sp>
    </p:spTree>
    <p:extLst>
      <p:ext uri="{BB962C8B-B14F-4D97-AF65-F5344CB8AC3E}">
        <p14:creationId xmlns:p14="http://schemas.microsoft.com/office/powerpoint/2010/main" val="69090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Nybegynnertreff – man 7.- </a:t>
            </a:r>
            <a:r>
              <a:rPr lang="nb-NO" dirty="0" err="1"/>
              <a:t>tors</a:t>
            </a:r>
            <a:r>
              <a:rPr lang="nb-NO" dirty="0"/>
              <a:t> 10. august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8" y="1336432"/>
            <a:ext cx="7849771" cy="5526240"/>
          </a:xfrm>
        </p:spPr>
      </p:pic>
      <p:sp>
        <p:nvSpPr>
          <p:cNvPr id="3" name="TekstSylinder 2"/>
          <p:cNvSpPr txBox="1"/>
          <p:nvPr/>
        </p:nvSpPr>
        <p:spPr>
          <a:xfrm>
            <a:off x="8426549" y="1561514"/>
            <a:ext cx="3291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For spillere med lite eller ingen erfaring med turneringsspill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Spilling + 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Bridgelærere tilstede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Spilt fra 1-3 år i klubb</a:t>
            </a:r>
          </a:p>
        </p:txBody>
      </p:sp>
    </p:spTree>
    <p:extLst>
      <p:ext uri="{BB962C8B-B14F-4D97-AF65-F5344CB8AC3E}">
        <p14:creationId xmlns:p14="http://schemas.microsoft.com/office/powerpoint/2010/main" val="4471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Klubbens hjemmeside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73" t="7422" r="18978"/>
          <a:stretch/>
        </p:blipFill>
        <p:spPr>
          <a:xfrm>
            <a:off x="7118252" y="1690688"/>
            <a:ext cx="4825219" cy="506883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38200" y="1856935"/>
            <a:ext cx="6280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dirty="0"/>
              <a:t>Få bruker artikkelbilde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dirty="0"/>
              <a:t>Få bruker tittel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dirty="0"/>
              <a:t>Lite innhold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dirty="0"/>
              <a:t>Ingen bilder</a:t>
            </a:r>
          </a:p>
          <a:p>
            <a:endParaRPr lang="nb-NO" sz="3200" dirty="0"/>
          </a:p>
        </p:txBody>
      </p:sp>
      <p:sp>
        <p:nvSpPr>
          <p:cNvPr id="6" name="Rektangel 5"/>
          <p:cNvSpPr/>
          <p:nvPr/>
        </p:nvSpPr>
        <p:spPr>
          <a:xfrm>
            <a:off x="7301948" y="3326296"/>
            <a:ext cx="2093843" cy="2252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 xxx</a:t>
            </a:r>
          </a:p>
        </p:txBody>
      </p:sp>
    </p:spTree>
    <p:extLst>
      <p:ext uri="{BB962C8B-B14F-4D97-AF65-F5344CB8AC3E}">
        <p14:creationId xmlns:p14="http://schemas.microsoft.com/office/powerpoint/2010/main" val="17112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enkle grep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82217" y="1905245"/>
            <a:ext cx="10515600" cy="4351338"/>
          </a:xfrm>
        </p:spPr>
        <p:txBody>
          <a:bodyPr/>
          <a:lstStyle/>
          <a:p>
            <a:pPr marL="1714500" lvl="3" indent="-342900">
              <a:buFont typeface="+mj-lt"/>
              <a:buAutoNum type="arabicPeriod"/>
            </a:pPr>
            <a:r>
              <a:rPr lang="nb-NO" sz="3600" dirty="0"/>
              <a:t> Tittel på nyhetsartiklene</a:t>
            </a:r>
          </a:p>
          <a:p>
            <a:pPr marL="1714500" lvl="3" indent="-342900">
              <a:buFont typeface="+mj-lt"/>
              <a:buAutoNum type="arabicPeriod"/>
            </a:pPr>
            <a:r>
              <a:rPr lang="nb-NO" sz="3600" dirty="0"/>
              <a:t> Illustrasjonsbilde</a:t>
            </a:r>
          </a:p>
          <a:p>
            <a:pPr marL="1714500" lvl="3" indent="-342900">
              <a:buFont typeface="+mj-lt"/>
              <a:buAutoNum type="arabicPeriod"/>
            </a:pPr>
            <a:r>
              <a:rPr lang="nb-NO" sz="3600" dirty="0"/>
              <a:t> Og ikke minst: Oppdatert!</a:t>
            </a:r>
          </a:p>
          <a:p>
            <a:pPr marL="1714500" lvl="3" indent="-342900">
              <a:buFont typeface="+mj-lt"/>
              <a:buAutoNum type="arabicPeriod"/>
            </a:pPr>
            <a:endParaRPr lang="nb-NO" sz="36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36808" r="24423" b="12416"/>
          <a:stretch/>
        </p:blipFill>
        <p:spPr>
          <a:xfrm>
            <a:off x="7258930" y="1285460"/>
            <a:ext cx="4082808" cy="51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2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1: Bildebruk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Bruk bilder tilpasset web, det vil si</a:t>
            </a:r>
          </a:p>
          <a:p>
            <a:pPr lvl="1"/>
            <a:r>
              <a:rPr lang="nb-NO" dirty="0"/>
              <a:t>Liten filstørrelse</a:t>
            </a:r>
          </a:p>
          <a:p>
            <a:pPr lvl="1"/>
            <a:r>
              <a:rPr lang="nb-NO" dirty="0"/>
              <a:t>Bruk ditt vanlige bildebehandlingsprogram for å redusere filstørrelse, </a:t>
            </a:r>
            <a:r>
              <a:rPr lang="nb-NO" dirty="0" err="1"/>
              <a:t>evt</a:t>
            </a:r>
            <a:r>
              <a:rPr lang="nb-NO" dirty="0"/>
              <a:t> last ned gratisprogrammet </a:t>
            </a:r>
            <a:r>
              <a:rPr lang="nb-NO" dirty="0" err="1"/>
              <a:t>PixResizer</a:t>
            </a:r>
            <a:endParaRPr lang="nb-NO" dirty="0"/>
          </a:p>
          <a:p>
            <a:r>
              <a:rPr lang="nb-NO" dirty="0"/>
              <a:t>Aldri </a:t>
            </a:r>
            <a:r>
              <a:rPr lang="nb-NO" dirty="0" err="1"/>
              <a:t>æ,ø,å</a:t>
            </a:r>
            <a:r>
              <a:rPr lang="nb-NO" dirty="0"/>
              <a:t> i filnavn</a:t>
            </a:r>
          </a:p>
          <a:p>
            <a:r>
              <a:rPr lang="nb-NO" dirty="0"/>
              <a:t>Smilende mennesker er bra</a:t>
            </a:r>
          </a:p>
        </p:txBody>
      </p:sp>
      <p:pic>
        <p:nvPicPr>
          <p:cNvPr id="1026" name="Picture 2" descr="53 påmeldte til organisasjonsdagene - fremdeles plass til fl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397"/>
          <a:stretch/>
        </p:blipFill>
        <p:spPr bwMode="auto">
          <a:xfrm>
            <a:off x="6998769" y="3896139"/>
            <a:ext cx="4355031" cy="25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7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2: Lenking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Lenk til meningsbærende tekst</a:t>
            </a:r>
          </a:p>
          <a:p>
            <a:r>
              <a:rPr lang="nb-NO" dirty="0"/>
              <a:t>Feil: Informasjon om juniorleiren finner du </a:t>
            </a:r>
            <a:r>
              <a:rPr lang="nb-NO" dirty="0">
                <a:hlinkClick r:id="rId2"/>
              </a:rPr>
              <a:t>her</a:t>
            </a:r>
            <a:endParaRPr lang="nb-NO" dirty="0"/>
          </a:p>
          <a:p>
            <a:r>
              <a:rPr lang="nb-NO" dirty="0"/>
              <a:t>Riktig: </a:t>
            </a:r>
            <a:r>
              <a:rPr lang="nb-NO" dirty="0">
                <a:hlinkClick r:id="rId2"/>
              </a:rPr>
              <a:t>Informasjon om juniorleiren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658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3: Navn på klubbturneringene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Ruter genererer automatisk dagens dato som filnavn</a:t>
            </a:r>
          </a:p>
          <a:p>
            <a:r>
              <a:rPr lang="nb-NO" dirty="0"/>
              <a:t>Behold dette! Resultatene sorteres etter filnavn, og ved å beholde datoen som begynnelsen av filnavnet sorteres de riktig slik at siste spillekveld ligger øverst</a:t>
            </a:r>
          </a:p>
          <a:p>
            <a:r>
              <a:rPr lang="nb-NO" dirty="0"/>
              <a:t>Legg eventuelt til meningsbærende tekst etter dato, f. eks: </a:t>
            </a:r>
            <a:br>
              <a:rPr lang="nb-NO" dirty="0"/>
            </a:br>
            <a:r>
              <a:rPr lang="nb-NO" u="sng" dirty="0">
                <a:hlinkClick r:id="rId2"/>
              </a:rPr>
              <a:t>2017-03-27_Vårspretten kveld 1.htm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39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8804" t="10609" r="18370" b="6259"/>
          <a:stretch/>
        </p:blipFill>
        <p:spPr>
          <a:xfrm>
            <a:off x="1455394" y="106017"/>
            <a:ext cx="8799815" cy="6546574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460513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Eksempel: </a:t>
            </a:r>
            <a:br>
              <a:rPr lang="nb-NO" dirty="0"/>
            </a:br>
            <a:r>
              <a:rPr lang="nb-NO" dirty="0"/>
              <a:t>Flekkefjord BK</a:t>
            </a:r>
          </a:p>
        </p:txBody>
      </p:sp>
    </p:spTree>
    <p:extLst>
      <p:ext uri="{BB962C8B-B14F-4D97-AF65-F5344CB8AC3E}">
        <p14:creationId xmlns:p14="http://schemas.microsoft.com/office/powerpoint/2010/main" val="18176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NBF BIDRA MED?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9788" y="1151074"/>
            <a:ext cx="5157787" cy="823912"/>
          </a:xfrm>
        </p:spPr>
        <p:txBody>
          <a:bodyPr/>
          <a:lstStyle/>
          <a:p>
            <a:r>
              <a:rPr lang="nb-NO" dirty="0"/>
              <a:t>KONKRET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839788" y="1974986"/>
            <a:ext cx="5157787" cy="4439066"/>
          </a:xfrm>
        </p:spPr>
        <p:txBody>
          <a:bodyPr>
            <a:normAutofit fontScale="92500" lnSpcReduction="20000"/>
          </a:bodyPr>
          <a:lstStyle/>
          <a:p>
            <a:r>
              <a:rPr lang="nb-NO" sz="2600" dirty="0" err="1"/>
              <a:t>Lynbridgekortstokk</a:t>
            </a:r>
            <a:endParaRPr lang="nb-NO" sz="2600" dirty="0"/>
          </a:p>
          <a:p>
            <a:r>
              <a:rPr lang="nb-NO" sz="2600" dirty="0"/>
              <a:t>Kampanjemateriell (roll up, plakat)</a:t>
            </a:r>
          </a:p>
          <a:p>
            <a:r>
              <a:rPr lang="nb-NO" sz="2600" dirty="0"/>
              <a:t>Læreplan - kunnskapsløftet</a:t>
            </a:r>
          </a:p>
          <a:p>
            <a:r>
              <a:rPr lang="nb-NO" sz="2600" dirty="0"/>
              <a:t>Lynkurs – lær bridge på 1-2-3</a:t>
            </a:r>
          </a:p>
          <a:p>
            <a:r>
              <a:rPr lang="nb-NO" sz="2600" dirty="0"/>
              <a:t>Spill Bridge 1-4</a:t>
            </a:r>
          </a:p>
          <a:p>
            <a:r>
              <a:rPr lang="nb-NO" sz="2600" dirty="0"/>
              <a:t>Bridgevettregler</a:t>
            </a:r>
          </a:p>
          <a:p>
            <a:r>
              <a:rPr lang="nb-NO" sz="2600" dirty="0"/>
              <a:t>Klubbutvikling – oppstartsmøte</a:t>
            </a:r>
          </a:p>
          <a:p>
            <a:pPr marL="0" indent="0">
              <a:buNone/>
            </a:pPr>
            <a:endParaRPr lang="nb-NO" sz="2600" b="1" dirty="0"/>
          </a:p>
          <a:p>
            <a:pPr marL="0" indent="0">
              <a:buNone/>
            </a:pPr>
            <a:r>
              <a:rPr lang="nb-NO" sz="2600" b="1" dirty="0"/>
              <a:t>MIDLER:</a:t>
            </a:r>
          </a:p>
          <a:p>
            <a:r>
              <a:rPr lang="nb-NO" sz="2400" dirty="0" err="1"/>
              <a:t>Frifond</a:t>
            </a:r>
            <a:endParaRPr lang="nb-NO" sz="2400" dirty="0"/>
          </a:p>
          <a:p>
            <a:r>
              <a:rPr lang="nb-NO" sz="2400" dirty="0"/>
              <a:t>Herreløs arv</a:t>
            </a:r>
          </a:p>
          <a:p>
            <a:endParaRPr lang="nb-NO" sz="26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>
          <a:xfrm>
            <a:off x="6172200" y="1151074"/>
            <a:ext cx="5183188" cy="823912"/>
          </a:xfrm>
        </p:spPr>
        <p:txBody>
          <a:bodyPr/>
          <a:lstStyle/>
          <a:p>
            <a:r>
              <a:rPr lang="nb-NO" dirty="0"/>
              <a:t>DIGITALT: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4"/>
          </p:nvPr>
        </p:nvSpPr>
        <p:spPr>
          <a:xfrm>
            <a:off x="6172200" y="1974985"/>
            <a:ext cx="5183188" cy="4743867"/>
          </a:xfrm>
        </p:spPr>
        <p:txBody>
          <a:bodyPr>
            <a:normAutofit/>
          </a:bodyPr>
          <a:lstStyle/>
          <a:p>
            <a:r>
              <a:rPr lang="nb-NO" dirty="0"/>
              <a:t>Gratis kurs på BBO</a:t>
            </a:r>
          </a:p>
          <a:p>
            <a:r>
              <a:rPr lang="nb-NO" dirty="0" err="1"/>
              <a:t>FunBridge</a:t>
            </a:r>
            <a:r>
              <a:rPr lang="nb-NO" dirty="0"/>
              <a:t> samarbeid</a:t>
            </a:r>
          </a:p>
          <a:p>
            <a:r>
              <a:rPr lang="nb-NO" dirty="0"/>
              <a:t>Finnmakker.no</a:t>
            </a:r>
          </a:p>
          <a:p>
            <a:r>
              <a:rPr lang="nb-NO" dirty="0"/>
              <a:t>Hjemmesider klubber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400" b="1" dirty="0"/>
              <a:t>ARENAER:</a:t>
            </a:r>
          </a:p>
          <a:p>
            <a:r>
              <a:rPr lang="nb-NO" dirty="0"/>
              <a:t>Juniorleir</a:t>
            </a:r>
          </a:p>
          <a:p>
            <a:r>
              <a:rPr lang="nb-NO" dirty="0"/>
              <a:t>Nybegynnertreff</a:t>
            </a:r>
          </a:p>
          <a:p>
            <a:r>
              <a:rPr lang="nb-NO" dirty="0"/>
              <a:t>Kurs på Tenerife – SB1&amp;2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349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Kompetanseheving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TL</a:t>
            </a:r>
          </a:p>
          <a:p>
            <a:r>
              <a:rPr lang="nb-NO" dirty="0"/>
              <a:t>Bridgelærer</a:t>
            </a:r>
          </a:p>
          <a:p>
            <a:r>
              <a:rPr lang="nb-NO" dirty="0"/>
              <a:t>Ruter</a:t>
            </a:r>
          </a:p>
          <a:p>
            <a:r>
              <a:rPr lang="nb-NO" dirty="0"/>
              <a:t>Organisasjonsdager</a:t>
            </a:r>
          </a:p>
          <a:p>
            <a:r>
              <a:rPr lang="nb-NO" dirty="0"/>
              <a:t>Annet</a:t>
            </a:r>
          </a:p>
          <a:p>
            <a:endParaRPr lang="nb-NO" dirty="0"/>
          </a:p>
        </p:txBody>
      </p:sp>
      <p:pic>
        <p:nvPicPr>
          <p:cNvPr id="1026" name="Picture 2" descr="Image result for turneringslede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48" y="1825625"/>
            <a:ext cx="3072287" cy="41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neringsleder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90" y="1825625"/>
            <a:ext cx="4051285" cy="41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0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432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Bedre klubbhjemmeside</vt:lpstr>
      <vt:lpstr>Klubbens hjemmeside</vt:lpstr>
      <vt:lpstr>Tre enkle grep</vt:lpstr>
      <vt:lpstr>1: Bildebruk</vt:lpstr>
      <vt:lpstr>2: Lenking</vt:lpstr>
      <vt:lpstr>3: Navn på klubbturneringene</vt:lpstr>
      <vt:lpstr>PowerPoint-presentasjon</vt:lpstr>
      <vt:lpstr>HVA KAN NBF BIDRA MED?</vt:lpstr>
      <vt:lpstr>Kompetanseheving</vt:lpstr>
      <vt:lpstr>Lær bridge uten instruksjon</vt:lpstr>
      <vt:lpstr>Roll ups til utlån </vt:lpstr>
      <vt:lpstr>Spill Bridge 1-4</vt:lpstr>
      <vt:lpstr>BBO-kurs</vt:lpstr>
      <vt:lpstr>KLUBBUTVIKLING – HVA TRENGER VI HOS OSS?</vt:lpstr>
      <vt:lpstr>FRIFOND – STØTTE TIL TILTAK MOT UNGE</vt:lpstr>
      <vt:lpstr>Sommerleir med bridge – 30. juli – 4. august</vt:lpstr>
      <vt:lpstr>Nybegynnertreff – man 7.- tors 10. august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Bedre klubbhjemmeside</dc:title>
  <dc:creator>Marianne</dc:creator>
  <cp:lastModifiedBy>Marianne</cp:lastModifiedBy>
  <cp:revision>9</cp:revision>
  <dcterms:created xsi:type="dcterms:W3CDTF">2017-04-21T07:37:39Z</dcterms:created>
  <dcterms:modified xsi:type="dcterms:W3CDTF">2017-04-23T06:16:30Z</dcterms:modified>
</cp:coreProperties>
</file>