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B102-FDAC-413D-961E-1F03FD6D973B}" type="datetimeFigureOut">
              <a:rPr lang="nb-NO" smtClean="0"/>
              <a:t>21.04.2017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B389-E114-4D24-B4CD-17D2B497FB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24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B102-FDAC-413D-961E-1F03FD6D973B}" type="datetimeFigureOut">
              <a:rPr lang="nb-NO" smtClean="0"/>
              <a:t>21.04.2017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B389-E114-4D24-B4CD-17D2B497FB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12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B102-FDAC-413D-961E-1F03FD6D973B}" type="datetimeFigureOut">
              <a:rPr lang="nb-NO" smtClean="0"/>
              <a:t>21.04.2017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B389-E114-4D24-B4CD-17D2B497FB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43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B102-FDAC-413D-961E-1F03FD6D973B}" type="datetimeFigureOut">
              <a:rPr lang="nb-NO" smtClean="0"/>
              <a:t>21.04.2017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B389-E114-4D24-B4CD-17D2B497FB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512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B102-FDAC-413D-961E-1F03FD6D973B}" type="datetimeFigureOut">
              <a:rPr lang="nb-NO" smtClean="0"/>
              <a:t>21.04.2017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B389-E114-4D24-B4CD-17D2B497FB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603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B102-FDAC-413D-961E-1F03FD6D973B}" type="datetimeFigureOut">
              <a:rPr lang="nb-NO" smtClean="0"/>
              <a:t>21.04.2017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B389-E114-4D24-B4CD-17D2B497FB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690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B102-FDAC-413D-961E-1F03FD6D973B}" type="datetimeFigureOut">
              <a:rPr lang="nb-NO" smtClean="0"/>
              <a:t>21.04.2017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B389-E114-4D24-B4CD-17D2B497FB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621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B102-FDAC-413D-961E-1F03FD6D973B}" type="datetimeFigureOut">
              <a:rPr lang="nb-NO" smtClean="0"/>
              <a:t>21.04.2017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B389-E114-4D24-B4CD-17D2B497FB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7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B102-FDAC-413D-961E-1F03FD6D973B}" type="datetimeFigureOut">
              <a:rPr lang="nb-NO" smtClean="0"/>
              <a:t>21.04.2017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B389-E114-4D24-B4CD-17D2B497FB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91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B102-FDAC-413D-961E-1F03FD6D973B}" type="datetimeFigureOut">
              <a:rPr lang="nb-NO" smtClean="0"/>
              <a:t>21.04.2017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B389-E114-4D24-B4CD-17D2B497FB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51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B102-FDAC-413D-961E-1F03FD6D973B}" type="datetimeFigureOut">
              <a:rPr lang="nb-NO" smtClean="0"/>
              <a:t>21.04.2017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B389-E114-4D24-B4CD-17D2B497FB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5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EB102-FDAC-413D-961E-1F03FD6D973B}" type="datetimeFigureOut">
              <a:rPr lang="nb-NO" smtClean="0"/>
              <a:t>21.04.2017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4B389-E114-4D24-B4CD-17D2B497FB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821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reg.no/lag-og-foreninger/registrering-i-frivillighetsregister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356035" cy="2387600"/>
          </a:xfrm>
        </p:spPr>
        <p:txBody>
          <a:bodyPr/>
          <a:lstStyle/>
          <a:p>
            <a:r>
              <a:rPr lang="nb-NO" dirty="0"/>
              <a:t>LNU Aktivitetsstøtta </a:t>
            </a:r>
            <a:br>
              <a:rPr lang="nb-NO" dirty="0"/>
            </a:br>
            <a:r>
              <a:rPr lang="nb-NO" dirty="0"/>
              <a:t>( Herreløs arv)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Støttemulighet til barne- og ungdomsarbeid</a:t>
            </a:r>
            <a:br>
              <a:rPr lang="nb-NO" dirty="0"/>
            </a:br>
            <a:r>
              <a:rPr lang="nb-NO" dirty="0"/>
              <a:t>for krets- og forbundsledd</a:t>
            </a:r>
          </a:p>
        </p:txBody>
      </p:sp>
    </p:spTree>
    <p:extLst>
      <p:ext uri="{BB962C8B-B14F-4D97-AF65-F5344CB8AC3E}">
        <p14:creationId xmlns:p14="http://schemas.microsoft.com/office/powerpoint/2010/main" val="265376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LNU Aktivitetsstøtta?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LNU Aktivitetsstøtta - Herreløs arv er en helt ny støtteordning </a:t>
            </a:r>
          </a:p>
          <a:p>
            <a:r>
              <a:rPr lang="nb-NO" dirty="0"/>
              <a:t>Organisasjoner kan søke om </a:t>
            </a:r>
            <a:r>
              <a:rPr lang="nb-NO" b="1" dirty="0"/>
              <a:t>mellom 50.000 og 400.000 </a:t>
            </a:r>
            <a:r>
              <a:rPr lang="nb-NO" dirty="0"/>
              <a:t>kroner til prosjekter og aktiviteter retta mot barn og unge.</a:t>
            </a:r>
          </a:p>
          <a:p>
            <a:r>
              <a:rPr lang="nb-NO" dirty="0"/>
              <a:t>LNU Aktivitetsstøtta – Herreløs arv skal bidra til utvikling av nye </a:t>
            </a:r>
            <a:r>
              <a:rPr lang="nb-NO" dirty="0">
                <a:solidFill>
                  <a:schemeClr val="accent1"/>
                </a:solidFill>
              </a:rPr>
              <a:t>frivillige aktiviteter rettet mot barn og unge</a:t>
            </a:r>
            <a:r>
              <a:rPr lang="nb-NO" dirty="0"/>
              <a:t>. </a:t>
            </a:r>
          </a:p>
        </p:txBody>
      </p:sp>
      <p:pic>
        <p:nvPicPr>
          <p:cNvPr id="1026" name="Picture 2" descr="http://www.lnu.no/wp-content/uploads/2016/12/penger-970x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05" y="4401693"/>
            <a:ext cx="3493190" cy="21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8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kan søke?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Kretsledd og sentralledd (ikke klubber) kan søke</a:t>
            </a:r>
          </a:p>
          <a:p>
            <a:r>
              <a:rPr lang="nb-NO" dirty="0"/>
              <a:t>Organisasjonen som søker om støtte må være registrert i </a:t>
            </a:r>
            <a:r>
              <a:rPr lang="nb-NO" u="sng" dirty="0">
                <a:hlinkClick r:id="rId2"/>
              </a:rPr>
              <a:t>Frivillighetsregisteret</a:t>
            </a:r>
            <a:r>
              <a:rPr lang="nb-NO" dirty="0"/>
              <a:t>.</a:t>
            </a:r>
          </a:p>
          <a:p>
            <a:r>
              <a:rPr lang="nb-NO" dirty="0"/>
              <a:t>Organisasjoner som søker må ha et organisasjonsnummer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213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kan man søke om støtte til?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Organisasjoner kan søke om støtte til </a:t>
            </a:r>
            <a:r>
              <a:rPr lang="nb-NO" b="1" dirty="0"/>
              <a:t>prosjekter</a:t>
            </a:r>
            <a:r>
              <a:rPr lang="nb-NO" dirty="0"/>
              <a:t>, det vil si et definert tiltak i organisasjonen som inneholder noe annet enn organisasjonens ordinære drift. </a:t>
            </a:r>
          </a:p>
          <a:p>
            <a:r>
              <a:rPr lang="nb-NO" b="1" dirty="0"/>
              <a:t>Barn og unge </a:t>
            </a:r>
            <a:r>
              <a:rPr lang="nb-NO" dirty="0"/>
              <a:t>må utgjøre minst 50 prosent av målgruppen for tiltaket.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87" y="3756646"/>
            <a:ext cx="4316744" cy="28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5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 det realistisk å få støtte?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NBF Rogaland/NBF Vest-Agder/NBF Øst-Agder søkte nå – fikk 50 000 til juniorsamling i Lyngdal i juni 2017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56" y="3107982"/>
            <a:ext cx="5869057" cy="33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0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17 millioner i potten i 2017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148 søknader i 2017</a:t>
            </a:r>
          </a:p>
          <a:p>
            <a:r>
              <a:rPr lang="nb-NO" dirty="0"/>
              <a:t>Totalt søkt om 27 millioner</a:t>
            </a:r>
          </a:p>
        </p:txBody>
      </p:sp>
    </p:spTree>
    <p:extLst>
      <p:ext uri="{BB962C8B-B14F-4D97-AF65-F5344CB8AC3E}">
        <p14:creationId xmlns:p14="http://schemas.microsoft.com/office/powerpoint/2010/main" val="91218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Søknadsfrist 1. desember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 prosjekt som gjennomføres i 2018 er søknadsfristen 1. desember 2017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44" y="2762180"/>
            <a:ext cx="3549720" cy="35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3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165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LNU Aktivitetsstøtta  ( Herreløs arv)</vt:lpstr>
      <vt:lpstr>Hva er LNU Aktivitetsstøtta?</vt:lpstr>
      <vt:lpstr>Hvem kan søke?</vt:lpstr>
      <vt:lpstr>Hva kan man søke om støtte til?</vt:lpstr>
      <vt:lpstr>Er det realistisk å få støtte?</vt:lpstr>
      <vt:lpstr>17 millioner i potten i 2017</vt:lpstr>
      <vt:lpstr>Søknadsfrist 1. desember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LNU Aktivitetsstøtta  ( Herreløs arv)</dc:title>
  <dc:creator>Marianne</dc:creator>
  <cp:lastModifiedBy>Marianne</cp:lastModifiedBy>
  <cp:revision>17</cp:revision>
  <dcterms:created xsi:type="dcterms:W3CDTF">2017-04-21T11:45:56Z</dcterms:created>
  <dcterms:modified xsi:type="dcterms:W3CDTF">2017-04-21T13:20:22Z</dcterms:modified>
</cp:coreProperties>
</file>