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8" r:id="rId3"/>
    <p:sldId id="275" r:id="rId4"/>
    <p:sldId id="270" r:id="rId5"/>
    <p:sldId id="276" r:id="rId6"/>
    <p:sldId id="269" r:id="rId7"/>
    <p:sldId id="271" r:id="rId8"/>
    <p:sldId id="272" r:id="rId9"/>
    <p:sldId id="273" r:id="rId10"/>
    <p:sldId id="274" r:id="rId11"/>
    <p:sldId id="278" r:id="rId12"/>
    <p:sldId id="277" r:id="rId13"/>
    <p:sldId id="282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>
        <p:scale>
          <a:sx n="95" d="100"/>
          <a:sy n="95" d="100"/>
        </p:scale>
        <p:origin x="-8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01C3D3-242E-4196-9BA1-A2C4C1D79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Klikk for å redigere tekststiler i malen</a:t>
            </a:r>
          </a:p>
          <a:p>
            <a:pPr lvl="1"/>
            <a:r>
              <a:rPr lang="en-US" noProof="0" smtClean="0"/>
              <a:t>Andre nivå</a:t>
            </a:r>
          </a:p>
          <a:p>
            <a:pPr lvl="2"/>
            <a:r>
              <a:rPr lang="en-US" noProof="0" smtClean="0"/>
              <a:t>Tredje nivå</a:t>
            </a:r>
          </a:p>
          <a:p>
            <a:pPr lvl="3"/>
            <a:r>
              <a:rPr lang="en-US" noProof="0" smtClean="0"/>
              <a:t>Fjerde nivå</a:t>
            </a:r>
          </a:p>
          <a:p>
            <a:pPr lvl="4"/>
            <a:r>
              <a:rPr lang="en-US" noProof="0" smtClean="0"/>
              <a:t>Femte nivå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1A84EE-0DDB-4458-ADD3-BF58700B0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A84EE-0DDB-4458-ADD3-BF58700B02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6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A84EE-0DDB-4458-ADD3-BF58700B02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162807D-E38A-42A6-8607-0BC92F6C1662}" type="slidenum">
              <a:rPr lang="nb-NO" smtClean="0"/>
              <a:pPr eaLnBrk="1" hangingPunct="1"/>
              <a:t>12</a:t>
            </a:fld>
            <a:endParaRPr lang="nb-NO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3F75-3744-4FCB-93F6-6A8CA834DBC3}" type="datetimeFigureOut">
              <a:rPr lang="nb-NO" smtClean="0"/>
              <a:pPr/>
              <a:t>21.05.2011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3348-C85A-4E88-90AA-DAE7B8B606E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pdfcreator/files/PDFCreator/PDFCreator%201.2.1/PDFCreator-1_2_1_setup.exe/download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resizer.en.softonic.com/universaldownloader-launch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ridgekrets.no/Kretser/NBF-Moere-og-Romsdal/Klubber/Molde-BK/Terminliste" TargetMode="External"/><Relationship Id="rId2" Type="http://schemas.openxmlformats.org/officeDocument/2006/relationships/hyperlink" Target="http://dev.klubb.bridge.n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ridge.no/Turneringsweb/Ruter/Turneringer" TargetMode="External"/><Relationship Id="rId2" Type="http://schemas.openxmlformats.org/officeDocument/2006/relationships/hyperlink" Target="http://nbfdata.bridge.no/Ruter/2011/Olrud/mester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lubb.bridge.n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ridgekrets.no/Medlemm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lubbnummer.bridge.n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ridgekrets.no/Kretser/NBF-Moere-og-Romsdal/Klubber/Molde-BK/Nyheter" TargetMode="External"/><Relationship Id="rId2" Type="http://schemas.openxmlformats.org/officeDocument/2006/relationships/hyperlink" Target="http://dev.klubb.bridge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bridge.no" TargetMode="External"/><Relationship Id="rId4" Type="http://schemas.openxmlformats.org/officeDocument/2006/relationships/hyperlink" Target="http://bridge.no/KLUBBNUMM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ridgekrets.no/Kretser/NBF-Moere-og-Romsdal/Klubber/Molde-BK/Nyheter" TargetMode="External"/><Relationship Id="rId2" Type="http://schemas.openxmlformats.org/officeDocument/2006/relationships/hyperlink" Target="http://dev.klubb.bridge.n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ridgekrets.no/Kretser/NBF-Moere-og-Romsdal/Klubber/Molde-BK/Nyheter" TargetMode="External"/><Relationship Id="rId2" Type="http://schemas.openxmlformats.org/officeDocument/2006/relationships/hyperlink" Target="http://dev.klubb.bridge.n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v.klubb.bridge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b-NO" sz="5400" dirty="0" smtClean="0"/>
              <a:t>Norsk Bridgeforbund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nb-NO" dirty="0" smtClean="0"/>
              <a:t>Nye hjemmesider for klubbene</a:t>
            </a:r>
          </a:p>
          <a:p>
            <a:pPr algn="r">
              <a:buNone/>
            </a:pPr>
            <a:r>
              <a:rPr lang="nb-NO" dirty="0" smtClean="0"/>
              <a:t>v/Petter Haram </a:t>
            </a:r>
            <a:endParaRPr lang="nb-NO" dirty="0" smtClean="0"/>
          </a:p>
          <a:p>
            <a:pPr algn="r">
              <a:buNone/>
            </a:pPr>
            <a:r>
              <a:rPr lang="nb-NO" dirty="0" smtClean="0"/>
              <a:t>og </a:t>
            </a:r>
            <a:r>
              <a:rPr lang="nb-NO" dirty="0" smtClean="0"/>
              <a:t>Nils-Otto Eliassen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hlinkClick r:id="rId2" action="ppaction://hlinksldjump"/>
              </a:rPr>
              <a:t>Lage en nyhetsartikkel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Gode råd</a:t>
            </a:r>
          </a:p>
          <a:p>
            <a:pPr lvl="1"/>
            <a:r>
              <a:rPr lang="nb-NO" dirty="0" smtClean="0"/>
              <a:t>Organiser området på serveren (dere er alle på en </a:t>
            </a:r>
            <a:r>
              <a:rPr lang="nb-NO" dirty="0" err="1" smtClean="0"/>
              <a:t>fellesserver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Lag egen katalog med klubbens nummere som øverste nivå</a:t>
            </a:r>
          </a:p>
          <a:p>
            <a:pPr lvl="2"/>
            <a:r>
              <a:rPr lang="nb-NO" dirty="0" smtClean="0"/>
              <a:t>Organiser </a:t>
            </a:r>
            <a:r>
              <a:rPr lang="nb-NO" dirty="0" err="1" smtClean="0"/>
              <a:t>ift</a:t>
            </a:r>
            <a:r>
              <a:rPr lang="nb-NO" dirty="0" smtClean="0"/>
              <a:t> kategorier og tid på underliggende nivåer</a:t>
            </a:r>
          </a:p>
          <a:p>
            <a:pPr lvl="2"/>
            <a:r>
              <a:rPr lang="nb-NO" dirty="0" smtClean="0"/>
              <a:t>Egne mapper for bilder (image) og egne for vedlegg for øvrig (file)</a:t>
            </a:r>
          </a:p>
          <a:p>
            <a:pPr lvl="1"/>
            <a:r>
              <a:rPr lang="nb-NO" dirty="0" smtClean="0"/>
              <a:t>ÆØÅ og spesialtegn </a:t>
            </a:r>
            <a:r>
              <a:rPr lang="nb-NO" b="1" dirty="0" smtClean="0"/>
              <a:t>MÅ IKKE </a:t>
            </a:r>
            <a:r>
              <a:rPr lang="nb-NO" dirty="0" smtClean="0"/>
              <a:t>være med i filnavn på filer som lastes opp til server!!</a:t>
            </a:r>
          </a:p>
          <a:p>
            <a:pPr lvl="2"/>
            <a:r>
              <a:rPr lang="nb-NO" dirty="0" smtClean="0"/>
              <a:t>Sperrer for alle brukere i basisløsningen og krever </a:t>
            </a:r>
            <a:r>
              <a:rPr lang="nb-NO" dirty="0" err="1" smtClean="0"/>
              <a:t>opplåsing</a:t>
            </a:r>
            <a:r>
              <a:rPr lang="nb-NO" dirty="0" smtClean="0"/>
              <a:t> av </a:t>
            </a:r>
            <a:r>
              <a:rPr lang="nb-NO" dirty="0" err="1" smtClean="0"/>
              <a:t>av</a:t>
            </a:r>
            <a:r>
              <a:rPr lang="nb-NO" dirty="0" smtClean="0"/>
              <a:t> basen igjen av IT-ansvarlig</a:t>
            </a:r>
          </a:p>
          <a:p>
            <a:pPr lvl="1"/>
            <a:r>
              <a:rPr lang="nb-NO" dirty="0" smtClean="0"/>
              <a:t>Lag </a:t>
            </a:r>
            <a:r>
              <a:rPr lang="nb-NO" dirty="0" err="1" smtClean="0"/>
              <a:t>pdf</a:t>
            </a:r>
            <a:r>
              <a:rPr lang="nb-NO" dirty="0" smtClean="0"/>
              <a:t> når det er store vedlegg</a:t>
            </a:r>
          </a:p>
          <a:p>
            <a:pPr lvl="2"/>
            <a:r>
              <a:rPr lang="nb-NO" dirty="0" smtClean="0"/>
              <a:t>Alle har tilgang på å lese nyheten (ikke alle har </a:t>
            </a:r>
            <a:r>
              <a:rPr lang="nb-NO" dirty="0" err="1" smtClean="0"/>
              <a:t>word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Blir finest </a:t>
            </a:r>
            <a:r>
              <a:rPr lang="nb-NO" dirty="0" err="1" smtClean="0"/>
              <a:t>lay-out</a:t>
            </a:r>
            <a:endParaRPr lang="nb-NO" dirty="0" smtClean="0"/>
          </a:p>
          <a:p>
            <a:pPr lvl="2"/>
            <a:r>
              <a:rPr lang="nb-NO" dirty="0" smtClean="0"/>
              <a:t>Last ned PDF </a:t>
            </a:r>
            <a:r>
              <a:rPr lang="nb-NO" dirty="0" err="1" smtClean="0"/>
              <a:t>Creator</a:t>
            </a:r>
            <a:r>
              <a:rPr lang="nb-NO" dirty="0" smtClean="0"/>
              <a:t> her: </a:t>
            </a:r>
            <a:r>
              <a:rPr lang="nb-NO" u="sng" dirty="0">
                <a:hlinkClick r:id="rId3"/>
              </a:rPr>
              <a:t>http://sourceforge.net/projects/pdfcreator/files/PDFCreator/PDFCreator%201.2.1/PDFCreator-1_2_1_setup.exe/download</a:t>
            </a:r>
            <a:r>
              <a:rPr lang="nb-NO" dirty="0"/>
              <a:t> </a:t>
            </a:r>
            <a:endParaRPr lang="nb-NO" dirty="0" smtClean="0"/>
          </a:p>
          <a:p>
            <a:pPr lvl="1"/>
            <a:r>
              <a:rPr lang="nb-NO" dirty="0" smtClean="0"/>
              <a:t>Nedskaler bildene FØR du laster dem opp</a:t>
            </a:r>
          </a:p>
          <a:p>
            <a:pPr lvl="2"/>
            <a:r>
              <a:rPr lang="nb-NO" dirty="0" smtClean="0"/>
              <a:t>Øvre grense på 2 MB</a:t>
            </a:r>
          </a:p>
          <a:p>
            <a:pPr lvl="2"/>
            <a:r>
              <a:rPr lang="nb-NO" dirty="0" smtClean="0"/>
              <a:t>Last ned </a:t>
            </a:r>
            <a:r>
              <a:rPr lang="nb-NO" dirty="0" err="1" smtClean="0"/>
              <a:t>resizing</a:t>
            </a:r>
            <a:r>
              <a:rPr lang="nb-NO" dirty="0"/>
              <a:t> </a:t>
            </a:r>
            <a:r>
              <a:rPr lang="nb-NO" dirty="0" smtClean="0"/>
              <a:t>av bildefiler her: </a:t>
            </a:r>
            <a:r>
              <a:rPr lang="nb-NO" u="sng" dirty="0">
                <a:hlinkClick r:id="rId4"/>
              </a:rPr>
              <a:t>http://pixresizer.en.softonic.com/universaldownloader-launch</a:t>
            </a:r>
            <a:r>
              <a:rPr lang="nb-NO" dirty="0"/>
              <a:t> </a:t>
            </a:r>
            <a:endParaRPr lang="nb-NO" dirty="0" smtClean="0"/>
          </a:p>
          <a:p>
            <a:pPr lvl="2"/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24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Lage nyhetsartikkel forts..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Gode råd</a:t>
            </a:r>
          </a:p>
          <a:p>
            <a:pPr lvl="1"/>
            <a:r>
              <a:rPr lang="nb-NO" dirty="0" smtClean="0"/>
              <a:t>Navnestandard på filer</a:t>
            </a:r>
          </a:p>
          <a:p>
            <a:pPr lvl="2"/>
            <a:r>
              <a:rPr lang="nb-NO" dirty="0" smtClean="0"/>
              <a:t>Gjør det enkelt å finne igjen filer (110520_Presentasjon_Nye_Hjemmesider)</a:t>
            </a:r>
          </a:p>
          <a:p>
            <a:pPr lvl="1"/>
            <a:r>
              <a:rPr lang="nb-NO" dirty="0" smtClean="0"/>
              <a:t>Nyhetene </a:t>
            </a:r>
            <a:r>
              <a:rPr lang="nb-NO" dirty="0" smtClean="0"/>
              <a:t>sorteres alltid på dato</a:t>
            </a:r>
          </a:p>
          <a:p>
            <a:pPr lvl="2"/>
            <a:r>
              <a:rPr lang="nb-NO" dirty="0" smtClean="0"/>
              <a:t>Du kan dermed hente frem gamle nyheter og sette dem først igjen når du vil oppdatere</a:t>
            </a:r>
          </a:p>
          <a:p>
            <a:pPr lvl="1"/>
            <a:r>
              <a:rPr lang="nb-NO" dirty="0" smtClean="0"/>
              <a:t>Paint eller lignende programmer kan være gode og ha for å få fine bilder av det du skal publisere (også tabeller </a:t>
            </a:r>
            <a:r>
              <a:rPr lang="nb-NO" dirty="0" err="1" smtClean="0"/>
              <a:t>etc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Dersom store volum, bruk </a:t>
            </a:r>
            <a:r>
              <a:rPr lang="nb-NO" dirty="0" err="1" smtClean="0"/>
              <a:t>pdf</a:t>
            </a:r>
            <a:r>
              <a:rPr lang="nb-NO" dirty="0" smtClean="0"/>
              <a:t> og vedlegg.</a:t>
            </a:r>
          </a:p>
          <a:p>
            <a:pPr lvl="1"/>
            <a:r>
              <a:rPr lang="nb-NO" dirty="0" smtClean="0"/>
              <a:t>Bruk av farge på tekst og bakgrunner</a:t>
            </a:r>
          </a:p>
          <a:p>
            <a:pPr lvl="2"/>
            <a:r>
              <a:rPr lang="nb-NO" dirty="0" smtClean="0"/>
              <a:t>Moder denne bruken, det er mye mer fancy for den som lager det enn den som skal lese det</a:t>
            </a:r>
          </a:p>
          <a:p>
            <a:pPr lvl="1"/>
            <a:r>
              <a:rPr lang="nb-NO" dirty="0" smtClean="0"/>
              <a:t>Fremheving av poeng </a:t>
            </a:r>
            <a:r>
              <a:rPr lang="nb-NO" dirty="0" err="1" smtClean="0"/>
              <a:t>o.l</a:t>
            </a:r>
            <a:endParaRPr lang="nb-NO" dirty="0" smtClean="0"/>
          </a:p>
          <a:p>
            <a:pPr lvl="2"/>
            <a:r>
              <a:rPr lang="nb-NO" dirty="0" smtClean="0"/>
              <a:t>Bold (fet skrift) heller enn å bruke farger</a:t>
            </a:r>
          </a:p>
          <a:p>
            <a:pPr lvl="1"/>
            <a:r>
              <a:rPr lang="nb-NO" dirty="0" smtClean="0"/>
              <a:t>Skriv og publiser aldri når du er overlykkelig eller sint</a:t>
            </a:r>
          </a:p>
          <a:p>
            <a:pPr lvl="2"/>
            <a:r>
              <a:rPr lang="nb-NO" dirty="0" smtClean="0"/>
              <a:t>Internett har enorm rekkevidde, og det skrevne ord og bilder har enorm slagkraft</a:t>
            </a:r>
          </a:p>
          <a:p>
            <a:pPr lvl="2"/>
            <a:r>
              <a:rPr lang="nb-NO" dirty="0" smtClean="0"/>
              <a:t>Sjekk en ekstra gang før du kritiserer noen</a:t>
            </a:r>
          </a:p>
          <a:p>
            <a:pPr lvl="1"/>
            <a:r>
              <a:rPr lang="nb-NO" dirty="0" smtClean="0"/>
              <a:t>Eier du materialet du publiserer?</a:t>
            </a:r>
          </a:p>
          <a:p>
            <a:pPr lvl="2"/>
            <a:r>
              <a:rPr lang="nb-NO" dirty="0" smtClean="0"/>
              <a:t>Personvern gjelder på nettet også (OBS! på bilder)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58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40981" name="Picture 21" descr="Ny_nyhetsartikkel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757363"/>
            <a:ext cx="8086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841375" y="2957513"/>
            <a:ext cx="1439863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793750" y="2905125"/>
            <a:ext cx="1057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nb-NO" sz="1000">
                <a:latin typeface="Arial Unicode MS" pitchFamily="34" charset="-128"/>
              </a:rPr>
              <a:t>Ny hjemmeside</a:t>
            </a:r>
          </a:p>
        </p:txBody>
      </p:sp>
      <p:pic>
        <p:nvPicPr>
          <p:cNvPr id="40982" name="Picture 22" descr="Ny_nyhetsartikkel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90538"/>
            <a:ext cx="80867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688975" y="1435100"/>
            <a:ext cx="7704138" cy="158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b-NO" sz="1000">
              <a:latin typeface="Arial Unicode MS" pitchFamily="34" charset="-128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692150" y="3908425"/>
            <a:ext cx="7726363" cy="2549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879475" y="1484313"/>
            <a:ext cx="434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1000">
                <a:latin typeface="Arial Unicode MS" pitchFamily="34" charset="-128"/>
              </a:rPr>
              <a:t>Her skriver vi ingressen. Det som skrives her kommer på nyhetsoversikten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1027113" y="4165600"/>
            <a:ext cx="739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nb-NO" sz="1000">
                <a:latin typeface="Arial Unicode MS" pitchFamily="34" charset="-128"/>
              </a:rPr>
              <a:t>Her skriver vi litt brødtekst. Det som skrives her blir vis i fullvisning av en nyhetsartikkel – dvs. når man klikker på les mer…</a:t>
            </a:r>
          </a:p>
        </p:txBody>
      </p:sp>
      <p:pic>
        <p:nvPicPr>
          <p:cNvPr id="40983" name="Picture 23" descr="Ny_nyhetsartikkel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93888"/>
            <a:ext cx="80676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5" name="Picture 35" descr="Ny_nyhetsartikkel_last_o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444750"/>
            <a:ext cx="53625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6" name="Picture 36" descr="Ny_nyhetsartikkel_last_op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47925"/>
            <a:ext cx="53625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849313" y="3278188"/>
            <a:ext cx="6300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nb-NO" sz="1000">
                <a:latin typeface="Arial Unicode MS" pitchFamily="34" charset="-128"/>
              </a:rPr>
              <a:t>C:\Documents and Settings\Nils-Otto\Mine dokumenter\0 Bridge\Bergen Akademisk BK\img\David Ueland.jpg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621205" y="3422894"/>
            <a:ext cx="942976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nb-NO" sz="1000" dirty="0">
                <a:latin typeface="Arial Unicode MS" pitchFamily="34" charset="-128"/>
              </a:rPr>
              <a:t>David Ueland</a:t>
            </a:r>
          </a:p>
        </p:txBody>
      </p:sp>
      <p:pic>
        <p:nvPicPr>
          <p:cNvPr id="40999" name="Picture 39" descr="David-Uel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11575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24" descr="Ny_nyhetsartikkel_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84300"/>
            <a:ext cx="8086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755650" y="2708275"/>
            <a:ext cx="18002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41000" name="Picture 40" descr="Ny_nyhetsartikkel_artikkelbild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544763"/>
            <a:ext cx="847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1" name="Picture 41" descr="Ny_nyhetsartikkel_nyhetsoversik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862013"/>
            <a:ext cx="81153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2" name="Picture 42" descr="Ny_nyhetsartikkel_fullvisn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1300"/>
            <a:ext cx="8153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774700" y="2332038"/>
            <a:ext cx="2474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nb-NO" sz="1000">
                <a:latin typeface="Arial Unicode MS" pitchFamily="34" charset="-128"/>
              </a:rPr>
              <a:t>Hjemmeside, Testklubben, David Ueland</a:t>
            </a:r>
          </a:p>
        </p:txBody>
      </p:sp>
    </p:spTree>
    <p:extLst>
      <p:ext uri="{BB962C8B-B14F-4D97-AF65-F5344CB8AC3E}">
        <p14:creationId xmlns:p14="http://schemas.microsoft.com/office/powerpoint/2010/main" val="37461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00104 0.02245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246 L -0.0026 0.12732 " pathEditMode="fixed" rAng="0" ptsTypes="AA">
                                      <p:cBhvr>
                                        <p:cTn id="42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12732 L 0.03853 0.19815 " pathEditMode="fixed" ptsTypes="AA">
                                      <p:cBhvr>
                                        <p:cTn id="46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3 0.19815 L 0.38228 0.19815 " pathEditMode="relative" ptsTypes="AA">
                                      <p:cBhvr>
                                        <p:cTn id="50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29 0.19815 L -0.00764 -0.32361 " pathEditMode="relative" ptsTypes="AA">
                                      <p:cBhvr>
                                        <p:cTn id="81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5 -0.32361 L -0.00886 0.04143 " pathEditMode="relative" ptsTypes="AA">
                                      <p:cBhvr>
                                        <p:cTn id="101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-0.04421 L -0.02049 -0.1229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12291 L -0.02049 -0.0694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06945 L -0.02257 0.0641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1 -0.19496 L 6.66667E-6 6.29047E-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6412 L -0.02413 0.1185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15393 L -0.03629 -0.1930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0" presetClass="path" presetSubtype="0" accel="50000" decel="5000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19305 C -0.0375 -0.18287 -0.04219 -0.15023 -0.04358 -0.13148 C -0.04323 -0.12708 -0.04497 -0.08287 -0.04497 -0.08055 " pathEditMode="relative" rAng="0" ptsTypes="fff">
                                      <p:cBhvr>
                                        <p:cTn id="233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7" dur="80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8" dur="80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80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0" presetClass="path" presetSubtype="0" accel="50000" decel="5000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7083 C -0.04289 -0.0618 -0.03907 -0.02569 -0.0382 -0.01667 " pathEditMode="relative" rAng="0" ptsTypes="ff">
                                      <p:cBhvr>
                                        <p:cTn id="243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0" presetClass="path" presetSubtype="0" accel="50000" decel="5000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-0.01667 C -0.0375 -0.0088 -0.03438 0.02315 -0.03368 0.03102 " pathEditMode="relative" rAng="0" ptsTypes="ff">
                                      <p:cBhvr>
                                        <p:cTn id="259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0" presetClass="path" presetSubtype="0" accel="50000" decel="5000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0.03102 C -0.02934 0.04005 -0.01198 0.07616 -0.00764 0.08519 " pathEditMode="relative" rAng="0" ptsTypes="ff">
                                      <p:cBhvr>
                                        <p:cTn id="263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8519 C -0.00382 0.08171 0.0283 0.08681 0.03073 0.08611 C 0.0434 0.08611 0.06336 0.08634 0.0717 0.08657 C 0.08003 0.08681 0.07326 0.08657 0.08073 0.08704 C 0.09514 0.08773 0.11076 0.08935 0.11684 0.08982 " pathEditMode="relative" rAng="0" ptsTypes="ffaff">
                                      <p:cBhvr>
                                        <p:cTn id="267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0.08982 L 0.22239 0.08796 " pathEditMode="relative" ptsTypes="AA">
                                      <p:cBhvr>
                                        <p:cTn id="271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xit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86" grpId="0" animBg="1"/>
      <p:bldP spid="40986" grpId="1" animBg="1"/>
      <p:bldP spid="40987" grpId="0"/>
      <p:bldP spid="40987" grpId="1"/>
      <p:bldP spid="40989" grpId="0" animBg="1"/>
      <p:bldP spid="40989" grpId="1" animBg="1"/>
      <p:bldP spid="40991" grpId="0"/>
      <p:bldP spid="40991" grpId="1"/>
      <p:bldP spid="40994" grpId="0" build="allAtOnce"/>
      <p:bldP spid="40997" grpId="0"/>
      <p:bldP spid="40997" grpId="1"/>
      <p:bldP spid="40998" grpId="0"/>
      <p:bldP spid="40998" grpId="1"/>
      <p:bldP spid="40985" grpId="0" animBg="1"/>
      <p:bldP spid="40985" grpId="1" animBg="1"/>
      <p:bldP spid="40985" grpId="2" animBg="1"/>
      <p:bldP spid="40985" grpId="3" animBg="1"/>
      <p:bldP spid="40985" grpId="4" animBg="1"/>
      <p:bldP spid="40985" grpId="5" animBg="1"/>
      <p:bldP spid="40985" grpId="6" animBg="1"/>
      <p:bldP spid="40985" grpId="7" animBg="1"/>
      <p:bldP spid="40985" grpId="8" animBg="1"/>
      <p:bldP spid="40985" grpId="9" animBg="1"/>
      <p:bldP spid="40985" grpId="10" animBg="1"/>
      <p:bldP spid="40985" grpId="11" animBg="1"/>
      <p:bldP spid="40985" grpId="12" animBg="1"/>
      <p:bldP spid="40985" grpId="13" animBg="1"/>
      <p:bldP spid="40985" grpId="14" animBg="1"/>
      <p:bldP spid="40985" grpId="15" animBg="1"/>
      <p:bldP spid="40985" grpId="16" animBg="1"/>
      <p:bldP spid="40985" grpId="17" animBg="1"/>
      <p:bldP spid="40985" grpId="18" animBg="1"/>
      <p:bldP spid="40985" grpId="19" animBg="1"/>
      <p:bldP spid="40985" grpId="20" animBg="1"/>
      <p:bldP spid="40985" grpId="21" animBg="1"/>
      <p:bldP spid="40985" grpId="22" animBg="1"/>
      <p:bldP spid="40985" grpId="23" animBg="1"/>
      <p:bldP spid="40985" grpId="24" animBg="1"/>
      <p:bldP spid="41003" grpId="0"/>
      <p:bldP spid="4100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Lag/endre terminliste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Administrasjon</a:t>
            </a:r>
            <a:endParaRPr lang="nb-NO" dirty="0" smtClean="0"/>
          </a:p>
          <a:p>
            <a:pPr lvl="1"/>
            <a:r>
              <a:rPr lang="nb-NO" dirty="0" smtClean="0"/>
              <a:t>En oversikt over klubbens arrangementer i kommende år</a:t>
            </a:r>
          </a:p>
          <a:p>
            <a:pPr lvl="1"/>
            <a:r>
              <a:rPr lang="nb-NO" dirty="0" smtClean="0"/>
              <a:t>Mange innfallsvinkler</a:t>
            </a:r>
          </a:p>
          <a:p>
            <a:pPr lvl="2"/>
            <a:r>
              <a:rPr lang="nb-NO" dirty="0" smtClean="0"/>
              <a:t>Excel</a:t>
            </a:r>
          </a:p>
          <a:p>
            <a:pPr lvl="2"/>
            <a:r>
              <a:rPr lang="nb-NO" dirty="0" smtClean="0"/>
              <a:t>Ren tekst</a:t>
            </a:r>
          </a:p>
          <a:p>
            <a:pPr lvl="2"/>
            <a:r>
              <a:rPr lang="nb-NO" dirty="0" smtClean="0"/>
              <a:t>Bilde (kan ikke bruke </a:t>
            </a:r>
            <a:r>
              <a:rPr lang="nb-NO" dirty="0" err="1" smtClean="0"/>
              <a:t>hyperlinker</a:t>
            </a:r>
            <a:r>
              <a:rPr lang="nb-NO" dirty="0" smtClean="0"/>
              <a:t>)</a:t>
            </a:r>
          </a:p>
          <a:p>
            <a:r>
              <a:rPr lang="nb-NO" dirty="0" smtClean="0">
                <a:hlinkClick r:id="rId3"/>
              </a:rPr>
              <a:t>Hjemmesiden</a:t>
            </a:r>
            <a:endParaRPr lang="nb-NO" dirty="0" smtClean="0"/>
          </a:p>
          <a:p>
            <a:pPr lvl="1"/>
            <a:r>
              <a:rPr lang="nb-NO" dirty="0" smtClean="0"/>
              <a:t>Viser terminlisten under fanen «Terminliste»</a:t>
            </a:r>
          </a:p>
        </p:txBody>
      </p:sp>
    </p:spTree>
    <p:extLst>
      <p:ext uri="{BB962C8B-B14F-4D97-AF65-F5344CB8AC3E}">
        <p14:creationId xmlns:p14="http://schemas.microsoft.com/office/powerpoint/2010/main" val="36704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Publisering av resultat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Automatisk publisering fra Ruter til fliken «resultat» på klubben hjemmeside.</a:t>
            </a:r>
          </a:p>
          <a:p>
            <a:pPr lvl="1"/>
            <a:r>
              <a:rPr lang="nb-NO" dirty="0" smtClean="0"/>
              <a:t>1. fase vil bli i </a:t>
            </a:r>
            <a:r>
              <a:rPr lang="nb-NO" dirty="0" smtClean="0">
                <a:hlinkClick r:id="rId2"/>
              </a:rPr>
              <a:t>HTM format </a:t>
            </a:r>
            <a:r>
              <a:rPr lang="nb-NO" dirty="0" smtClean="0"/>
              <a:t>fra 26. juni</a:t>
            </a:r>
          </a:p>
          <a:p>
            <a:pPr lvl="1"/>
            <a:r>
              <a:rPr lang="nb-NO" dirty="0" smtClean="0">
                <a:hlinkClick r:id="rId3"/>
              </a:rPr>
              <a:t>2. fase</a:t>
            </a:r>
            <a:r>
              <a:rPr lang="nb-NO" dirty="0" smtClean="0"/>
              <a:t> med skikkelig layout og innhold </a:t>
            </a:r>
          </a:p>
          <a:p>
            <a:pPr lvl="2"/>
            <a:r>
              <a:rPr lang="nb-NO" dirty="0" smtClean="0"/>
              <a:t>I løpet av sommeren 2011</a:t>
            </a:r>
          </a:p>
        </p:txBody>
      </p:sp>
    </p:spTree>
    <p:extLst>
      <p:ext uri="{BB962C8B-B14F-4D97-AF65-F5344CB8AC3E}">
        <p14:creationId xmlns:p14="http://schemas.microsoft.com/office/powerpoint/2010/main" val="35093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Logg på </a:t>
            </a:r>
            <a:r>
              <a:rPr lang="nb-NO" dirty="0">
                <a:hlinkClick r:id="rId2"/>
              </a:rPr>
              <a:t>http://klubb.bridge.no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pPr lvl="1"/>
            <a:r>
              <a:rPr lang="nb-NO" dirty="0" smtClean="0"/>
              <a:t>Du har fått brukernavn og passord</a:t>
            </a:r>
          </a:p>
          <a:p>
            <a:pPr lvl="1"/>
            <a:r>
              <a:rPr lang="nb-NO" dirty="0" smtClean="0"/>
              <a:t>Rediger klubbinfo og aktiver hjemmesiden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5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Legg opp klubbens katalog på serveren (toppnivået)</a:t>
            </a:r>
          </a:p>
          <a:p>
            <a:r>
              <a:rPr lang="nb-NO" dirty="0" smtClean="0"/>
              <a:t>Lag første nyheten på klubbens nye hjemmeside og; </a:t>
            </a:r>
          </a:p>
          <a:p>
            <a:pPr lvl="1"/>
            <a:r>
              <a:rPr lang="nb-NO" dirty="0" smtClean="0"/>
              <a:t>Legg inn et bilde</a:t>
            </a:r>
          </a:p>
          <a:p>
            <a:pPr lvl="1"/>
            <a:r>
              <a:rPr lang="nb-NO" dirty="0" smtClean="0"/>
              <a:t>En </a:t>
            </a:r>
            <a:r>
              <a:rPr lang="nb-NO" dirty="0" err="1" smtClean="0"/>
              <a:t>hyperlink</a:t>
            </a:r>
            <a:r>
              <a:rPr lang="nb-NO" dirty="0" smtClean="0"/>
              <a:t> til en URL på nettet</a:t>
            </a:r>
          </a:p>
          <a:p>
            <a:pPr lvl="1"/>
            <a:r>
              <a:rPr lang="nb-NO" dirty="0" smtClean="0"/>
              <a:t>Et vedlegg</a:t>
            </a:r>
          </a:p>
          <a:p>
            <a:r>
              <a:rPr lang="nb-NO" dirty="0" smtClean="0"/>
              <a:t>Publiser og sjekk resultatet</a:t>
            </a:r>
          </a:p>
          <a:p>
            <a:r>
              <a:rPr lang="nb-NO" dirty="0" smtClean="0"/>
              <a:t>Slett nyheten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16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Historie og konsepter</a:t>
            </a:r>
          </a:p>
          <a:p>
            <a:r>
              <a:rPr lang="nb-NO" dirty="0" smtClean="0"/>
              <a:t>Basisløsningen</a:t>
            </a:r>
          </a:p>
          <a:p>
            <a:r>
              <a:rPr lang="nb-NO" dirty="0" smtClean="0"/>
              <a:t>Administrasjon av hjemmesiden</a:t>
            </a:r>
          </a:p>
          <a:p>
            <a:pPr lvl="1"/>
            <a:r>
              <a:rPr lang="nb-NO" dirty="0" smtClean="0"/>
              <a:t>Klubbinfo</a:t>
            </a:r>
          </a:p>
          <a:p>
            <a:pPr lvl="1"/>
            <a:r>
              <a:rPr lang="nb-NO" dirty="0" smtClean="0"/>
              <a:t>Medlemmer</a:t>
            </a:r>
          </a:p>
          <a:p>
            <a:pPr lvl="1"/>
            <a:r>
              <a:rPr lang="nb-NO" dirty="0" smtClean="0"/>
              <a:t>Aktivere hjemmesiden</a:t>
            </a:r>
          </a:p>
          <a:p>
            <a:r>
              <a:rPr lang="nb-NO" dirty="0" err="1" smtClean="0"/>
              <a:t>Lunch</a:t>
            </a:r>
            <a:endParaRPr lang="nb-NO" dirty="0" smtClean="0"/>
          </a:p>
          <a:p>
            <a:r>
              <a:rPr lang="nb-NO" dirty="0" smtClean="0"/>
              <a:t>Hjemmesiden</a:t>
            </a:r>
          </a:p>
          <a:p>
            <a:pPr lvl="1"/>
            <a:r>
              <a:rPr lang="nb-NO" dirty="0" smtClean="0"/>
              <a:t>Lage en nyhetsartikkel</a:t>
            </a:r>
          </a:p>
          <a:p>
            <a:pPr lvl="1"/>
            <a:r>
              <a:rPr lang="nb-NO" dirty="0" smtClean="0"/>
              <a:t>Lage terminliste</a:t>
            </a:r>
          </a:p>
          <a:p>
            <a:r>
              <a:rPr lang="nb-NO" dirty="0" smtClean="0"/>
              <a:t>Publisering av resultater fra Ruter</a:t>
            </a:r>
          </a:p>
          <a:p>
            <a:r>
              <a:rPr lang="nb-NO" dirty="0" smtClean="0"/>
              <a:t>Praktisk oppgave dersom tid </a:t>
            </a:r>
          </a:p>
          <a:p>
            <a:r>
              <a:rPr lang="nb-NO" dirty="0" smtClean="0"/>
              <a:t>Spørsmål og kommentar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75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2005</a:t>
            </a:r>
          </a:p>
          <a:p>
            <a:pPr lvl="1"/>
            <a:r>
              <a:rPr lang="nb-NO" dirty="0" smtClean="0"/>
              <a:t>Oslo Bridgekrets trenger nye hjemmesider</a:t>
            </a:r>
          </a:p>
          <a:p>
            <a:r>
              <a:rPr lang="nb-NO" dirty="0" smtClean="0"/>
              <a:t>2009</a:t>
            </a:r>
          </a:p>
          <a:p>
            <a:pPr lvl="1"/>
            <a:r>
              <a:rPr lang="nb-NO" dirty="0" smtClean="0"/>
              <a:t>NBF får nye hjemmesider</a:t>
            </a:r>
          </a:p>
          <a:p>
            <a:pPr lvl="1"/>
            <a:r>
              <a:rPr lang="nb-NO" dirty="0" smtClean="0"/>
              <a:t>Flere og flere </a:t>
            </a:r>
            <a:r>
              <a:rPr lang="nb-NO" dirty="0" smtClean="0">
                <a:hlinkClick r:id="rId3"/>
              </a:rPr>
              <a:t>kretser og klubber </a:t>
            </a:r>
            <a:r>
              <a:rPr lang="nb-NO" dirty="0" smtClean="0"/>
              <a:t>følger etter</a:t>
            </a:r>
          </a:p>
          <a:p>
            <a:r>
              <a:rPr lang="nb-NO" dirty="0" smtClean="0"/>
              <a:t>2011</a:t>
            </a:r>
          </a:p>
          <a:p>
            <a:pPr lvl="1"/>
            <a:r>
              <a:rPr lang="nb-NO" dirty="0" smtClean="0"/>
              <a:t>Alle klubbene får basisløsning for hjemmesider</a:t>
            </a:r>
          </a:p>
          <a:p>
            <a:pPr lvl="2"/>
            <a:r>
              <a:rPr lang="nb-NO" dirty="0" err="1" smtClean="0"/>
              <a:t>SparTi</a:t>
            </a:r>
            <a:r>
              <a:rPr lang="nb-NO" dirty="0" smtClean="0"/>
              <a:t> legges ned 01.09.2011</a:t>
            </a:r>
          </a:p>
          <a:p>
            <a:pPr lvl="2"/>
            <a:r>
              <a:rPr lang="nb-NO" dirty="0" err="1" smtClean="0"/>
              <a:t>SparTi</a:t>
            </a:r>
            <a:r>
              <a:rPr lang="nb-NO" dirty="0" smtClean="0"/>
              <a:t> fungerer i ett år etter at siste returdatapakke er hentet</a:t>
            </a:r>
          </a:p>
          <a:p>
            <a:pPr lvl="2"/>
            <a:r>
              <a:rPr lang="nb-NO" u="sng" dirty="0">
                <a:hlinkClick r:id="rId4"/>
              </a:rPr>
              <a:t>http://klubbnummer.bridge.no</a:t>
            </a:r>
            <a:r>
              <a:rPr lang="nb-NO" dirty="0"/>
              <a:t> </a:t>
            </a:r>
            <a:r>
              <a:rPr lang="nb-NO" dirty="0" smtClean="0"/>
              <a:t> blir ikke lagt ned, men vil heller ikke oppdateres.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69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Konseptet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nb-NO" sz="2400" dirty="0" smtClean="0"/>
              <a:t>Basisløsningen 	</a:t>
            </a:r>
          </a:p>
          <a:p>
            <a:pPr lvl="2"/>
            <a:r>
              <a:rPr lang="nb-NO" sz="2000" dirty="0" smtClean="0"/>
              <a:t>Tema i dag</a:t>
            </a:r>
          </a:p>
          <a:p>
            <a:pPr lvl="1"/>
            <a:r>
              <a:rPr lang="nb-NO" sz="2400" dirty="0" smtClean="0"/>
              <a:t>Utvidet 1: HEADING  		</a:t>
            </a:r>
          </a:p>
          <a:p>
            <a:pPr lvl="2"/>
            <a:r>
              <a:rPr lang="nb-NO" sz="2000" dirty="0" smtClean="0"/>
              <a:t>Egendefinert </a:t>
            </a:r>
            <a:r>
              <a:rPr lang="nb-NO" sz="2000" dirty="0"/>
              <a:t>bilde på headingen, valgfritt fargetema (rødt</a:t>
            </a:r>
            <a:r>
              <a:rPr lang="nb-NO" sz="2000" dirty="0" smtClean="0"/>
              <a:t>, blått </a:t>
            </a:r>
            <a:r>
              <a:rPr lang="nb-NO" sz="2000" dirty="0"/>
              <a:t>eller grønt)</a:t>
            </a:r>
          </a:p>
          <a:p>
            <a:pPr lvl="2"/>
            <a:r>
              <a:rPr lang="nb-NO" sz="2000" dirty="0" smtClean="0"/>
              <a:t>Pris kr   625,- (500,- eks </a:t>
            </a:r>
            <a:r>
              <a:rPr lang="nb-NO" sz="2000" dirty="0" err="1" smtClean="0"/>
              <a:t>mva</a:t>
            </a:r>
            <a:r>
              <a:rPr lang="nb-NO" sz="2000" dirty="0" smtClean="0"/>
              <a:t>)</a:t>
            </a:r>
            <a:r>
              <a:rPr lang="nb-NO" sz="2000" b="1" dirty="0" smtClean="0"/>
              <a:t>		</a:t>
            </a:r>
          </a:p>
          <a:p>
            <a:pPr lvl="1"/>
            <a:r>
              <a:rPr lang="nb-NO" sz="2400" dirty="0" smtClean="0"/>
              <a:t>Utvidet 2: Domene		</a:t>
            </a:r>
          </a:p>
          <a:p>
            <a:pPr lvl="2"/>
            <a:r>
              <a:rPr lang="nb-NO" sz="2000" dirty="0" smtClean="0"/>
              <a:t>Eget </a:t>
            </a:r>
            <a:r>
              <a:rPr lang="nb-NO" sz="2000" dirty="0"/>
              <a:t>domene... </a:t>
            </a:r>
            <a:r>
              <a:rPr lang="nb-NO" sz="2000" dirty="0" err="1"/>
              <a:t>Feks</a:t>
            </a:r>
            <a:r>
              <a:rPr lang="nb-NO" sz="2000" dirty="0"/>
              <a:t> moldebk.org        </a:t>
            </a:r>
            <a:endParaRPr lang="nb-NO" sz="2000" dirty="0" smtClean="0"/>
          </a:p>
          <a:p>
            <a:pPr lvl="2"/>
            <a:r>
              <a:rPr lang="nb-NO" sz="2000" dirty="0" smtClean="0"/>
              <a:t>Egendefinert </a:t>
            </a:r>
            <a:r>
              <a:rPr lang="nb-NO" sz="2000" dirty="0"/>
              <a:t>bilde og valgfritt fargetema </a:t>
            </a:r>
            <a:r>
              <a:rPr lang="nb-NO" sz="2000" dirty="0" smtClean="0"/>
              <a:t>(som i 1) er </a:t>
            </a:r>
            <a:r>
              <a:rPr lang="nb-NO" sz="2000" dirty="0"/>
              <a:t>inkludert. </a:t>
            </a:r>
            <a:endParaRPr lang="nb-NO" sz="2000" dirty="0" smtClean="0"/>
          </a:p>
          <a:p>
            <a:pPr lvl="2"/>
            <a:r>
              <a:rPr lang="nb-NO" sz="2000" dirty="0" smtClean="0"/>
              <a:t>Egendefinert </a:t>
            </a:r>
            <a:r>
              <a:rPr lang="nb-NO" sz="2000" dirty="0"/>
              <a:t>område for lagring av bilder og dokumenter</a:t>
            </a:r>
            <a:r>
              <a:rPr lang="nb-NO" sz="2000" dirty="0" smtClean="0"/>
              <a:t>.</a:t>
            </a:r>
          </a:p>
          <a:p>
            <a:pPr lvl="2"/>
            <a:r>
              <a:rPr lang="nb-NO" sz="2000" dirty="0" smtClean="0"/>
              <a:t>Pris kr. 1.250,- (1000,- </a:t>
            </a:r>
            <a:r>
              <a:rPr lang="nb-NO" sz="2000" dirty="0" err="1" smtClean="0"/>
              <a:t>mva</a:t>
            </a:r>
            <a:r>
              <a:rPr lang="nb-NO" sz="2000" dirty="0" smtClean="0"/>
              <a:t>)</a:t>
            </a:r>
          </a:p>
          <a:p>
            <a:pPr lvl="2"/>
            <a:r>
              <a:rPr lang="nb-NO" sz="2000" dirty="0" smtClean="0"/>
              <a:t>Årlig pris domene kr 250,- (200,- eks </a:t>
            </a:r>
            <a:r>
              <a:rPr lang="nb-NO" sz="2000" dirty="0" err="1" smtClean="0"/>
              <a:t>mva</a:t>
            </a:r>
            <a:r>
              <a:rPr lang="nb-NO" sz="2000" dirty="0" smtClean="0"/>
              <a:t>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6069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Konseptet forts…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Utvidet 3: Fullversjon		 </a:t>
            </a:r>
          </a:p>
          <a:p>
            <a:pPr lvl="1"/>
            <a:r>
              <a:rPr lang="nb-NO" dirty="0"/>
              <a:t>Som de 2 første + egendefinerte menyer/innhold.</a:t>
            </a:r>
          </a:p>
          <a:p>
            <a:pPr lvl="1"/>
            <a:r>
              <a:rPr lang="nb-NO" dirty="0"/>
              <a:t>Annet kraftigere administrasjonsverktøy. </a:t>
            </a:r>
          </a:p>
          <a:p>
            <a:pPr lvl="1"/>
            <a:r>
              <a:rPr lang="nb-NO" dirty="0"/>
              <a:t>Mulighet for forsideredigering. </a:t>
            </a:r>
          </a:p>
          <a:p>
            <a:pPr lvl="1"/>
            <a:r>
              <a:rPr lang="nb-NO" dirty="0"/>
              <a:t>Mulighet for å legge inn annonser (normalt ikke flere enn 2). </a:t>
            </a:r>
          </a:p>
          <a:p>
            <a:pPr lvl="1"/>
            <a:r>
              <a:rPr lang="nb-NO" dirty="0"/>
              <a:t>Bildegallerier, diskusjonsforum + mange flere publiserings-funksjoner. </a:t>
            </a:r>
          </a:p>
          <a:p>
            <a:pPr lvl="1"/>
            <a:r>
              <a:rPr lang="nb-NO" dirty="0"/>
              <a:t>Opplæring og brukerstøtte. </a:t>
            </a:r>
          </a:p>
          <a:p>
            <a:pPr lvl="1"/>
            <a:r>
              <a:rPr lang="nb-NO" dirty="0"/>
              <a:t>Egne e-postadresser. Mulighet for trafikkanalyse / rapporter.</a:t>
            </a:r>
          </a:p>
          <a:p>
            <a:pPr lvl="1"/>
            <a:r>
              <a:rPr lang="nb-NO" dirty="0"/>
              <a:t>Pris 2.500,- (2000,- eks </a:t>
            </a:r>
            <a:r>
              <a:rPr lang="nb-NO" dirty="0" err="1"/>
              <a:t>mva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Årlig pris domene kr 250 (200,- eks </a:t>
            </a:r>
            <a:r>
              <a:rPr lang="nb-NO" dirty="0" err="1"/>
              <a:t>mva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Web hotel leie </a:t>
            </a:r>
            <a:r>
              <a:rPr lang="nb-NO" dirty="0" smtClean="0"/>
              <a:t>pr </a:t>
            </a:r>
            <a:r>
              <a:rPr lang="nb-NO" dirty="0" err="1" smtClean="0"/>
              <a:t>mnd</a:t>
            </a:r>
            <a:r>
              <a:rPr lang="nb-NO" dirty="0" smtClean="0"/>
              <a:t> kr </a:t>
            </a:r>
            <a:r>
              <a:rPr lang="nb-NO" dirty="0"/>
              <a:t>93,75 (75,- eks </a:t>
            </a:r>
            <a:r>
              <a:rPr lang="nb-NO" dirty="0" err="1"/>
              <a:t>mva</a:t>
            </a:r>
            <a:r>
              <a:rPr lang="nb-NO" dirty="0"/>
              <a:t>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5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Basisløsningen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>
                <a:hlinkClick r:id="rId2"/>
              </a:rPr>
              <a:t>Bridge.no</a:t>
            </a:r>
            <a:endParaRPr lang="nb-NO" dirty="0" smtClean="0"/>
          </a:p>
          <a:p>
            <a:pPr lvl="1"/>
            <a:r>
              <a:rPr lang="nb-NO" dirty="0" err="1" smtClean="0"/>
              <a:t>www</a:t>
            </a:r>
            <a:r>
              <a:rPr lang="nb-NO" dirty="0" smtClean="0"/>
              <a:t> brukes ikke på adresser relatert til bridge.no</a:t>
            </a:r>
          </a:p>
          <a:p>
            <a:r>
              <a:rPr lang="nb-NO" dirty="0" smtClean="0"/>
              <a:t>En enkel hjemmesideløsning med:</a:t>
            </a:r>
          </a:p>
          <a:p>
            <a:pPr lvl="1"/>
            <a:r>
              <a:rPr lang="nb-NO" dirty="0" smtClean="0"/>
              <a:t>Egen </a:t>
            </a:r>
            <a:r>
              <a:rPr lang="nb-NO" dirty="0" smtClean="0">
                <a:hlinkClick r:id="rId3"/>
              </a:rPr>
              <a:t>hjemmeside</a:t>
            </a:r>
            <a:endParaRPr lang="nb-NO" dirty="0" smtClean="0"/>
          </a:p>
          <a:p>
            <a:pPr lvl="2"/>
            <a:r>
              <a:rPr lang="nb-NO" u="sng" dirty="0">
                <a:hlinkClick r:id="rId4"/>
              </a:rPr>
              <a:t>http://bridge.no/KLUBBNUMMER</a:t>
            </a:r>
            <a:r>
              <a:rPr lang="nb-NO" dirty="0"/>
              <a:t> </a:t>
            </a:r>
            <a:endParaRPr lang="nb-NO" dirty="0" smtClean="0"/>
          </a:p>
          <a:p>
            <a:pPr lvl="1"/>
            <a:r>
              <a:rPr lang="nb-NO" dirty="0" smtClean="0"/>
              <a:t>Eget </a:t>
            </a:r>
            <a:r>
              <a:rPr lang="nb-NO" dirty="0" smtClean="0">
                <a:hlinkClick r:id="rId2"/>
              </a:rPr>
              <a:t>administrasjonsgrensesnitt</a:t>
            </a:r>
            <a:endParaRPr lang="nb-NO" dirty="0" smtClean="0"/>
          </a:p>
          <a:p>
            <a:pPr lvl="2"/>
            <a:r>
              <a:rPr lang="nb-NO" dirty="0" smtClean="0"/>
              <a:t>Dere får brukernavn (klubb + klubbnummer) og passord i dag, eller ved å henvende dere til </a:t>
            </a:r>
            <a:r>
              <a:rPr lang="nb-NO" dirty="0" smtClean="0">
                <a:hlinkClick r:id="rId5"/>
              </a:rPr>
              <a:t>support@bridge.no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Felles sentral server</a:t>
            </a:r>
          </a:p>
          <a:p>
            <a:pPr lvl="2"/>
            <a:r>
              <a:rPr lang="nb-NO" dirty="0" smtClean="0"/>
              <a:t>Klubbene definerer sine egne områder og katalogstrukturer</a:t>
            </a:r>
          </a:p>
          <a:p>
            <a:pPr lvl="2"/>
            <a:r>
              <a:rPr lang="nb-NO" dirty="0" smtClean="0"/>
              <a:t>Vil fungere som et elektronisk arkiv for klubbene</a:t>
            </a:r>
          </a:p>
          <a:p>
            <a:endParaRPr lang="nb-NO" dirty="0" smtClean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329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Klubbinfo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Administrasjon</a:t>
            </a:r>
            <a:endParaRPr lang="nb-NO" dirty="0" smtClean="0"/>
          </a:p>
          <a:p>
            <a:pPr lvl="1"/>
            <a:r>
              <a:rPr lang="nb-NO" dirty="0" smtClean="0"/>
              <a:t>Vedlikehold/redigering av klubbinformasjon:</a:t>
            </a:r>
          </a:p>
          <a:p>
            <a:pPr lvl="2"/>
            <a:r>
              <a:rPr lang="nb-NO" dirty="0" smtClean="0"/>
              <a:t>Generell informasjon</a:t>
            </a:r>
          </a:p>
          <a:p>
            <a:pPr lvl="2"/>
            <a:r>
              <a:rPr lang="nb-NO" dirty="0" smtClean="0"/>
              <a:t>Leder, kasserer</a:t>
            </a:r>
          </a:p>
          <a:p>
            <a:pPr lvl="3"/>
            <a:r>
              <a:rPr lang="nb-NO" dirty="0" smtClean="0"/>
              <a:t>Søkefunksjon mot medlemsregisteret</a:t>
            </a:r>
          </a:p>
          <a:p>
            <a:r>
              <a:rPr lang="nb-NO" dirty="0" smtClean="0">
                <a:hlinkClick r:id="rId3"/>
              </a:rPr>
              <a:t>Hjemmesiden</a:t>
            </a:r>
            <a:endParaRPr lang="nb-NO" dirty="0" smtClean="0"/>
          </a:p>
          <a:p>
            <a:pPr lvl="1"/>
            <a:r>
              <a:rPr lang="nb-NO" dirty="0" smtClean="0"/>
              <a:t>Visning av klubbinformasjon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Medlemmer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Administrasjon</a:t>
            </a:r>
            <a:endParaRPr lang="nb-NO" dirty="0" smtClean="0"/>
          </a:p>
          <a:p>
            <a:pPr lvl="1"/>
            <a:r>
              <a:rPr lang="nb-NO" dirty="0" smtClean="0"/>
              <a:t>Vedlikehold av medlemmer i klubben </a:t>
            </a:r>
          </a:p>
          <a:p>
            <a:pPr lvl="1"/>
            <a:r>
              <a:rPr lang="nb-NO" dirty="0" smtClean="0"/>
              <a:t>Send mail til en eller alle</a:t>
            </a:r>
            <a:endParaRPr lang="nb-NO" dirty="0"/>
          </a:p>
          <a:p>
            <a:r>
              <a:rPr lang="nb-NO" dirty="0" smtClean="0">
                <a:hlinkClick r:id="rId3"/>
              </a:rPr>
              <a:t>Hjemmeside</a:t>
            </a:r>
            <a:endParaRPr lang="nb-NO" dirty="0" smtClean="0"/>
          </a:p>
          <a:p>
            <a:pPr lvl="1"/>
            <a:r>
              <a:rPr lang="nb-NO" dirty="0" smtClean="0"/>
              <a:t>Visning av alle medlemmene i klubben</a:t>
            </a:r>
          </a:p>
          <a:p>
            <a:pPr lvl="1"/>
            <a:r>
              <a:rPr lang="nb-NO" dirty="0" smtClean="0"/>
              <a:t>Send mail til en eller alle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6831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Aktivere hjemmesiden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3"/>
              </a:rPr>
              <a:t>Administrasjon</a:t>
            </a:r>
            <a:endParaRPr lang="nb-NO" dirty="0" smtClean="0"/>
          </a:p>
          <a:p>
            <a:pPr lvl="1"/>
            <a:r>
              <a:rPr lang="nb-NO" dirty="0" smtClean="0"/>
              <a:t>Funksjon for å slå av eller på hjemmesideløsningen for klubben</a:t>
            </a:r>
          </a:p>
          <a:p>
            <a:pPr lvl="1"/>
            <a:r>
              <a:rPr lang="nb-NO" dirty="0" smtClean="0"/>
              <a:t>NB! Brukes med den største forsiktighet dersom man allerede aktivert hjemmesiden.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8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-SP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NB-SPAR</Template>
  <TotalTime>698</TotalTime>
  <Words>728</Words>
  <Application>Microsoft Office PowerPoint</Application>
  <PresentationFormat>Skjermfremvisning (4:3)</PresentationFormat>
  <Paragraphs>150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NB-SPAR</vt:lpstr>
      <vt:lpstr>Norsk Bridgeforbund</vt:lpstr>
      <vt:lpstr>Agenda</vt:lpstr>
      <vt:lpstr>Historikk</vt:lpstr>
      <vt:lpstr>Konseptet</vt:lpstr>
      <vt:lpstr>Konseptet forts…</vt:lpstr>
      <vt:lpstr>Basisløsningen</vt:lpstr>
      <vt:lpstr>Klubbinfo</vt:lpstr>
      <vt:lpstr>Medlemmer</vt:lpstr>
      <vt:lpstr>Aktivere hjemmesiden</vt:lpstr>
      <vt:lpstr>Lage en nyhetsartikkel</vt:lpstr>
      <vt:lpstr>Lage nyhetsartikkel forts..</vt:lpstr>
      <vt:lpstr>PowerPoint-presentasjon</vt:lpstr>
      <vt:lpstr>Lag/endre terminliste</vt:lpstr>
      <vt:lpstr>Publisering av resultat</vt:lpstr>
      <vt:lpstr>Oppgave 1</vt:lpstr>
      <vt:lpstr>Oppgave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 Bridgeforbund</dc:title>
  <dc:creator>Petter Haram</dc:creator>
  <cp:lastModifiedBy>Petter Haram</cp:lastModifiedBy>
  <cp:revision>29</cp:revision>
  <dcterms:created xsi:type="dcterms:W3CDTF">2011-05-20T07:45:56Z</dcterms:created>
  <dcterms:modified xsi:type="dcterms:W3CDTF">2011-05-20T22:03:47Z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TC010183731044</vt:lpwstr>
  </property>
</Properties>
</file>