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2"/>
  </p:notesMasterIdLst>
  <p:handoutMasterIdLst>
    <p:handoutMasterId r:id="rId13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7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77" autoAdjust="0"/>
  </p:normalViewPr>
  <p:slideViewPr>
    <p:cSldViewPr>
      <p:cViewPr>
        <p:scale>
          <a:sx n="100" d="100"/>
          <a:sy n="100" d="100"/>
        </p:scale>
        <p:origin x="-8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24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58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FD16-C7F0-4270-A11D-DB9EB81CC44E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5B2E-CEA6-453A-A7EA-3FD8323C6E0B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4705-D4EF-4A04-BF25-16233468FB0A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CBFB9-F9E8-4133-9995-F31A87829040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B9DB-9567-4D42-9A0D-DCA62D04F5BC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2B92C-F595-4FDA-A7DC-92EFC973928C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28B9F-6125-4E17-911F-2272BD31E616}" type="datetime1">
              <a:rPr lang="nb-NO" smtClean="0"/>
              <a:t>19.11.2014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05C4-5218-4ADC-B104-B026207C9E78}" type="datetime1">
              <a:rPr lang="nb-NO" smtClean="0"/>
              <a:t>19.11.2014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077B-D0DA-4C31-8FBC-DE56A545400D}" type="datetime1">
              <a:rPr lang="nb-NO" smtClean="0"/>
              <a:t>19.11.2014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646F7-F5E3-4457-96B4-55EF3F47B7CF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82AC-8BD7-414C-A1C0-455CFFC1C6E3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FE7D4-92DA-492B-BFA8-802005DE4BFB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4 - Åpners andre melding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084982"/>
          </a:xfrm>
        </p:spPr>
        <p:txBody>
          <a:bodyPr>
            <a:noAutofit/>
          </a:bodyPr>
          <a:lstStyle/>
          <a:p>
            <a:pPr algn="r"/>
            <a:r>
              <a:rPr lang="nb-NO" sz="5400" dirty="0" smtClean="0"/>
              <a:t>Spill </a:t>
            </a:r>
            <a:r>
              <a:rPr lang="nb-NO" sz="5400" dirty="0"/>
              <a:t>bridge 3</a:t>
            </a:r>
            <a:br>
              <a:rPr lang="nb-NO" sz="5400" dirty="0"/>
            </a:br>
            <a:endParaRPr lang="nb-NO" sz="5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r">
              <a:buNone/>
            </a:pPr>
            <a:r>
              <a:rPr lang="nb-NO" sz="4800" b="1" dirty="0" smtClean="0"/>
              <a:t>Kapittel 4</a:t>
            </a:r>
          </a:p>
          <a:p>
            <a:pPr algn="r">
              <a:buNone/>
            </a:pPr>
            <a:endParaRPr lang="nb-NO" dirty="0"/>
          </a:p>
          <a:p>
            <a:pPr algn="r">
              <a:buNone/>
            </a:pPr>
            <a:endParaRPr lang="nb-NO" sz="5400" b="1" dirty="0" smtClean="0"/>
          </a:p>
          <a:p>
            <a:pPr algn="r">
              <a:buNone/>
            </a:pPr>
            <a:r>
              <a:rPr lang="nb-NO" sz="5400" b="1" dirty="0" smtClean="0"/>
              <a:t>Åpners andre melding</a:t>
            </a:r>
            <a:endParaRPr lang="nb-NO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Svarer melder 2 over </a:t>
            </a:r>
            <a:r>
              <a:rPr lang="nb-NO" dirty="0" smtClean="0"/>
              <a:t>1 - eksempler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Meldingene går</a:t>
            </a:r>
            <a:br>
              <a:rPr lang="nb-NO" altLang="nb-NO" dirty="0"/>
            </a:br>
            <a:r>
              <a:rPr lang="nb-NO" altLang="nb-NO" i="1" dirty="0" smtClean="0"/>
              <a:t>1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i="1" dirty="0" smtClean="0"/>
              <a:t> </a:t>
            </a:r>
            <a:r>
              <a:rPr lang="nb-NO" altLang="nb-NO" i="1" dirty="0"/>
              <a:t>– </a:t>
            </a:r>
            <a:r>
              <a:rPr lang="nb-NO" altLang="nb-NO" i="1" dirty="0" smtClean="0"/>
              <a:t>2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 smtClean="0"/>
              <a:t>?</a:t>
            </a:r>
            <a:endParaRPr lang="nb-NO" altLang="nb-NO" i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Hva skal vi melde med?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1)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/>
              <a:t> </a:t>
            </a:r>
            <a:r>
              <a:rPr lang="nb-NO" altLang="nb-NO" dirty="0" smtClean="0"/>
              <a:t>K </a:t>
            </a:r>
            <a:r>
              <a:rPr lang="nb-NO" altLang="nb-NO" dirty="0"/>
              <a:t>4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dirty="0"/>
              <a:t> </a:t>
            </a:r>
            <a:r>
              <a:rPr lang="nb-NO" altLang="nb-NO" dirty="0" smtClean="0"/>
              <a:t>K </a:t>
            </a:r>
            <a:r>
              <a:rPr lang="nb-NO" altLang="nb-NO" dirty="0" err="1" smtClean="0"/>
              <a:t>Kn</a:t>
            </a:r>
            <a:r>
              <a:rPr lang="nb-NO" altLang="nb-NO" dirty="0" smtClean="0"/>
              <a:t> 10 8 5 </a:t>
            </a:r>
            <a:r>
              <a:rPr lang="nb-NO" altLang="nb-NO" dirty="0"/>
              <a:t>3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dirty="0"/>
              <a:t> </a:t>
            </a:r>
            <a:r>
              <a:rPr lang="nb-NO" altLang="nb-NO" dirty="0" smtClean="0"/>
              <a:t>K </a:t>
            </a:r>
            <a:r>
              <a:rPr lang="nb-NO" altLang="nb-NO" dirty="0"/>
              <a:t>4 </a:t>
            </a:r>
            <a:r>
              <a:rPr lang="en-GB" altLang="nb-NO" dirty="0">
                <a:latin typeface="Symbol" pitchFamily="18" charset="2"/>
              </a:rPr>
              <a:t></a:t>
            </a:r>
            <a:r>
              <a:rPr lang="nb-NO" altLang="nb-NO" dirty="0"/>
              <a:t> E </a:t>
            </a:r>
            <a:r>
              <a:rPr lang="nb-NO" altLang="nb-NO" dirty="0" smtClean="0"/>
              <a:t>K 2</a:t>
            </a:r>
            <a:endParaRPr lang="nb-NO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b="1" i="1" dirty="0"/>
              <a:t>	</a:t>
            </a:r>
            <a:r>
              <a:rPr lang="nb-NO" altLang="nb-NO" b="1" i="1" dirty="0" smtClean="0"/>
              <a:t>	3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b="1" i="1" dirty="0" smtClean="0"/>
              <a:t>, </a:t>
            </a:r>
            <a:r>
              <a:rPr lang="nb-NO" altLang="nb-NO" i="1" dirty="0" smtClean="0"/>
              <a:t>viser seks kort og</a:t>
            </a:r>
            <a:r>
              <a:rPr lang="nb-NO" altLang="nb-NO" b="1" i="1" dirty="0" smtClean="0"/>
              <a:t> </a:t>
            </a:r>
            <a:r>
              <a:rPr lang="nb-NO" altLang="nb-NO" i="1" dirty="0" smtClean="0"/>
              <a:t>15+ hp, krav til utgang</a:t>
            </a:r>
            <a:endParaRPr lang="nb-NO" altLang="nb-NO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2)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K D 10 7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E </a:t>
            </a:r>
            <a:r>
              <a:rPr lang="de-DE" altLang="nb-NO" dirty="0" smtClean="0"/>
              <a:t>D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8 7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K</a:t>
            </a:r>
            <a:r>
              <a:rPr lang="de-DE" altLang="nb-NO" dirty="0" smtClean="0"/>
              <a:t> </a:t>
            </a:r>
            <a:r>
              <a:rPr lang="de-DE" altLang="nb-NO" dirty="0"/>
              <a:t>10 </a:t>
            </a:r>
            <a:r>
              <a:rPr lang="de-DE" altLang="nb-NO" dirty="0" smtClean="0"/>
              <a:t>2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</a:t>
            </a:r>
            <a:r>
              <a:rPr lang="de-DE" altLang="nb-NO" dirty="0" smtClean="0"/>
              <a:t>4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</a:t>
            </a:r>
            <a:r>
              <a:rPr lang="de-DE" altLang="nb-NO" b="1" i="1" dirty="0" smtClean="0"/>
              <a:t>	2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de-DE" altLang="nb-NO" b="1" i="1" dirty="0" smtClean="0"/>
              <a:t> </a:t>
            </a:r>
            <a:r>
              <a:rPr lang="de-DE" altLang="nb-NO" i="1" dirty="0" smtClean="0"/>
              <a:t>,15+ </a:t>
            </a:r>
            <a:r>
              <a:rPr lang="de-DE" altLang="nb-NO" i="1" dirty="0" err="1" smtClean="0"/>
              <a:t>hp</a:t>
            </a:r>
            <a:r>
              <a:rPr lang="de-DE" altLang="nb-NO" i="1" dirty="0" smtClean="0"/>
              <a:t>, </a:t>
            </a:r>
            <a:r>
              <a:rPr lang="de-DE" altLang="nb-NO" i="1" dirty="0" err="1" smtClean="0"/>
              <a:t>krav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til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utgang</a:t>
            </a:r>
            <a:r>
              <a:rPr lang="de-DE" altLang="nb-NO" i="1" dirty="0" smtClean="0"/>
              <a:t> </a:t>
            </a:r>
            <a:r>
              <a:rPr lang="de-DE" altLang="nb-NO" dirty="0"/>
              <a:t>	</a:t>
            </a:r>
            <a:br>
              <a:rPr lang="de-DE" altLang="nb-NO" dirty="0"/>
            </a:b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dirty="0"/>
              <a:t>	3)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E K </a:t>
            </a:r>
            <a:r>
              <a:rPr lang="de-DE" altLang="nb-NO" dirty="0"/>
              <a:t>10 3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10 </a:t>
            </a:r>
            <a:r>
              <a:rPr lang="de-DE" altLang="nb-NO" dirty="0"/>
              <a:t>6 2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D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</a:t>
            </a:r>
            <a:r>
              <a:rPr lang="de-DE" altLang="nb-NO" dirty="0" smtClean="0"/>
              <a:t>9 8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dirty="0"/>
              <a:t>		</a:t>
            </a:r>
            <a:r>
              <a:rPr lang="de-DE" altLang="nb-NO" b="1" i="1" dirty="0" smtClean="0"/>
              <a:t>2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b="1" i="1" dirty="0" smtClean="0"/>
              <a:t>, </a:t>
            </a:r>
            <a:r>
              <a:rPr lang="de-DE" altLang="nb-NO" i="1" dirty="0" smtClean="0"/>
              <a:t>12-14 </a:t>
            </a:r>
            <a:r>
              <a:rPr lang="de-DE" altLang="nb-NO" i="1" dirty="0" err="1" smtClean="0"/>
              <a:t>hp</a:t>
            </a:r>
            <a:r>
              <a:rPr lang="de-DE" altLang="nb-NO" b="1" i="1" dirty="0"/>
              <a:t/>
            </a:r>
            <a:br>
              <a:rPr lang="de-DE" altLang="nb-NO" b="1" i="1" dirty="0"/>
            </a:b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dirty="0"/>
              <a:t>	4)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E</a:t>
            </a:r>
            <a:r>
              <a:rPr lang="de-DE" altLang="nb-NO" dirty="0" smtClean="0"/>
              <a:t> </a:t>
            </a:r>
            <a:r>
              <a:rPr lang="de-DE" altLang="nb-NO" dirty="0"/>
              <a:t>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E D 10 9 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3</a:t>
            </a:r>
            <a:r>
              <a:rPr lang="de-DE" altLang="nb-NO" dirty="0" smtClean="0"/>
              <a:t>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K </a:t>
            </a:r>
            <a:r>
              <a:rPr lang="de-DE" altLang="nb-NO" dirty="0" smtClean="0"/>
              <a:t>10 9 7 3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</a:t>
            </a:r>
            <a:r>
              <a:rPr lang="de-DE" altLang="nb-NO" b="1" i="1" dirty="0" smtClean="0"/>
              <a:t>	2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b="1" i="1" dirty="0" smtClean="0"/>
              <a:t>, </a:t>
            </a:r>
            <a:r>
              <a:rPr lang="de-DE" altLang="nb-NO" i="1" dirty="0" smtClean="0"/>
              <a:t>12-14 </a:t>
            </a:r>
            <a:r>
              <a:rPr lang="de-DE" altLang="nb-NO" i="1" dirty="0" err="1" smtClean="0"/>
              <a:t>hp</a:t>
            </a:r>
            <a:endParaRPr lang="de-DE" alt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871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 smtClean="0"/>
              <a:t>Kortfargevisning</a:t>
            </a:r>
            <a:r>
              <a:rPr lang="nb-NO" dirty="0" smtClean="0"/>
              <a:t> – en konvensjon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Etter meldingsforløpet 1</a:t>
            </a:r>
            <a:r>
              <a:rPr lang="nb-NO" altLang="nb-NO" dirty="0" smtClean="0">
                <a:latin typeface="Symbol" pitchFamily="18" charset="2"/>
              </a:rPr>
              <a:t>-</a:t>
            </a:r>
            <a:r>
              <a:rPr lang="de-DE" altLang="nb-NO" dirty="0" smtClean="0"/>
              <a:t>2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eller</a:t>
            </a:r>
            <a:r>
              <a:rPr lang="de-DE" altLang="nb-NO" dirty="0" smtClean="0"/>
              <a:t> 1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dirty="0" smtClean="0">
                <a:latin typeface="Symbol" pitchFamily="18" charset="2"/>
              </a:rPr>
              <a:t>-</a:t>
            </a:r>
            <a:r>
              <a:rPr lang="nb-NO" altLang="nb-NO" dirty="0" smtClean="0"/>
              <a:t>2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endParaRPr lang="nb-NO" altLang="nb-NO" dirty="0" smtClean="0">
              <a:solidFill>
                <a:srgbClr val="FF0000"/>
              </a:solidFill>
              <a:latin typeface="Symbol" pitchFamily="18" charset="2"/>
            </a:endParaRPr>
          </a:p>
          <a:p>
            <a:pPr lvl="1"/>
            <a:r>
              <a:rPr lang="nb-NO" altLang="nb-NO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Meld av kortfarge (</a:t>
            </a:r>
            <a:r>
              <a:rPr lang="nb-NO" altLang="nb-NO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singelton</a:t>
            </a:r>
            <a:r>
              <a:rPr lang="nb-NO" altLang="nb-NO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, evt. renons</a:t>
            </a:r>
            <a:r>
              <a:rPr lang="nb-NO" altLang="nb-N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)!!</a:t>
            </a:r>
            <a:endParaRPr lang="nb-NO" altLang="nb-NO" dirty="0" smtClean="0">
              <a:solidFill>
                <a:srgbClr val="FF0000"/>
              </a:solidFill>
              <a:latin typeface="Symbol" pitchFamily="18" charset="2"/>
            </a:endParaRPr>
          </a:p>
          <a:p>
            <a:pPr lvl="1"/>
            <a:r>
              <a:rPr lang="nb-NO" altLang="nb-NO" dirty="0" smtClean="0"/>
              <a:t>For å invitere til utgang (må ha tillegg!)</a:t>
            </a:r>
          </a:p>
          <a:p>
            <a:pPr lvl="1"/>
            <a:r>
              <a:rPr lang="nb-NO" altLang="nb-N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Trumfen er avtalt, vi leter ikke etter en ny farge</a:t>
            </a:r>
          </a:p>
          <a:p>
            <a:pPr lvl="1"/>
            <a:r>
              <a:rPr lang="nb-NO" altLang="nb-N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Gir makker et godt grunnlag for å vurdere tilpasningen, om han skal melde utgang eller ikke</a:t>
            </a:r>
          </a:p>
          <a:p>
            <a:pPr lvl="1"/>
            <a:r>
              <a:rPr lang="nb-NO" altLang="nb-N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Flere navn, kortfargeinvitt, negativ invitt</a:t>
            </a:r>
            <a:endParaRPr lang="nb-NO" altLang="nb-NO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  <a:p>
            <a:pPr lvl="1"/>
            <a:endParaRPr lang="nb-NO" altLang="nb-NO" dirty="0" smtClean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b-NO" sz="4400" dirty="0" smtClean="0"/>
              <a:t>Kortfargevisning – når?</a:t>
            </a:r>
            <a:endParaRPr lang="nb-NO" sz="4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3400" dirty="0"/>
              <a:t>Meldingene </a:t>
            </a:r>
            <a:r>
              <a:rPr lang="nb-NO" altLang="nb-NO" sz="3400" dirty="0" smtClean="0"/>
              <a:t>går</a:t>
            </a:r>
          </a:p>
          <a:p>
            <a:pPr marL="400050" lvl="1" indent="0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200" i="1" dirty="0"/>
              <a:t>1</a:t>
            </a:r>
            <a:r>
              <a:rPr lang="nb-NO" altLang="nb-NO" sz="3200" dirty="0">
                <a:latin typeface="Symbol" pitchFamily="18" charset="2"/>
              </a:rPr>
              <a:t> </a:t>
            </a:r>
            <a:r>
              <a:rPr lang="nb-NO" altLang="nb-NO" sz="3200" i="1" dirty="0"/>
              <a:t> – 2</a:t>
            </a:r>
            <a:r>
              <a:rPr lang="nb-NO" altLang="nb-NO" sz="3200" dirty="0">
                <a:latin typeface="Symbol" pitchFamily="18" charset="2"/>
              </a:rPr>
              <a:t> </a:t>
            </a:r>
            <a:r>
              <a:rPr lang="nb-NO" altLang="nb-NO" sz="3200" i="1" dirty="0"/>
              <a:t/>
            </a:r>
            <a:br>
              <a:rPr lang="nb-NO" altLang="nb-NO" sz="3200" i="1" dirty="0"/>
            </a:br>
            <a:r>
              <a:rPr lang="nb-NO" altLang="nb-NO" sz="3000" dirty="0"/>
              <a:t/>
            </a:r>
            <a:br>
              <a:rPr lang="nb-NO" altLang="nb-NO" sz="3000" dirty="0"/>
            </a:br>
            <a:r>
              <a:rPr lang="nb-NO" altLang="nb-NO" sz="3000" i="1" dirty="0" smtClean="0"/>
              <a:t>?</a:t>
            </a:r>
            <a:r>
              <a:rPr lang="nb-NO" altLang="nb-NO" sz="3000" i="1" dirty="0"/>
              <a:t/>
            </a:r>
            <a:br>
              <a:rPr lang="nb-NO" altLang="nb-NO" sz="3000" i="1" dirty="0"/>
            </a:br>
            <a:endParaRPr lang="nb-NO" altLang="nb-NO" sz="3000" i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3400" dirty="0"/>
              <a:t>Hva skal vi melde med</a:t>
            </a:r>
            <a:r>
              <a:rPr lang="nb-NO" altLang="nb-NO" sz="3400" dirty="0" smtClean="0"/>
              <a:t>?</a:t>
            </a:r>
            <a:endParaRPr lang="nb-NO" altLang="nb-NO" sz="3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400" dirty="0"/>
              <a:t>	a) </a:t>
            </a:r>
            <a:r>
              <a:rPr lang="nb-NO" altLang="nb-NO" sz="3500" dirty="0">
                <a:latin typeface="Symbol" pitchFamily="18" charset="2"/>
              </a:rPr>
              <a:t></a:t>
            </a:r>
            <a:r>
              <a:rPr lang="nb-NO" altLang="nb-NO" sz="3400" dirty="0" smtClean="0"/>
              <a:t> </a:t>
            </a:r>
            <a:r>
              <a:rPr lang="nb-NO" altLang="nb-NO" sz="3400" dirty="0"/>
              <a:t>K D </a:t>
            </a:r>
            <a:r>
              <a:rPr lang="nb-NO" altLang="nb-NO" sz="3400" dirty="0" smtClean="0"/>
              <a:t>10 2  </a:t>
            </a:r>
            <a:r>
              <a:rPr lang="en-GB" altLang="nb-NO" sz="3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3400" dirty="0"/>
              <a:t> </a:t>
            </a:r>
            <a:r>
              <a:rPr lang="nb-NO" altLang="nb-NO" sz="3400" dirty="0" smtClean="0"/>
              <a:t>E </a:t>
            </a:r>
            <a:r>
              <a:rPr lang="nb-NO" altLang="nb-NO" sz="3400" dirty="0" err="1" smtClean="0"/>
              <a:t>Kn</a:t>
            </a:r>
            <a:r>
              <a:rPr lang="nb-NO" altLang="nb-NO" sz="3400" dirty="0" smtClean="0"/>
              <a:t> 9  </a:t>
            </a:r>
            <a:r>
              <a:rPr lang="en-GB" altLang="nb-NO" sz="3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3400" dirty="0"/>
              <a:t> </a:t>
            </a:r>
            <a:r>
              <a:rPr lang="nb-NO" altLang="nb-NO" sz="3400" dirty="0" smtClean="0"/>
              <a:t>K </a:t>
            </a:r>
            <a:r>
              <a:rPr lang="nb-NO" altLang="nb-NO" sz="3400" dirty="0" err="1" smtClean="0"/>
              <a:t>Kn</a:t>
            </a:r>
            <a:r>
              <a:rPr lang="nb-NO" altLang="nb-NO" sz="3400" dirty="0" smtClean="0"/>
              <a:t> 8 </a:t>
            </a:r>
            <a:r>
              <a:rPr lang="en-GB" altLang="nb-NO" sz="3400" dirty="0">
                <a:latin typeface="Symbol" pitchFamily="18" charset="2"/>
              </a:rPr>
              <a:t></a:t>
            </a:r>
            <a:r>
              <a:rPr lang="nb-NO" altLang="nb-NO" sz="3400" dirty="0"/>
              <a:t> </a:t>
            </a:r>
            <a:r>
              <a:rPr lang="nb-NO" altLang="nb-NO" sz="3400" dirty="0" smtClean="0"/>
              <a:t>K </a:t>
            </a:r>
            <a:r>
              <a:rPr lang="nb-NO" altLang="nb-NO" sz="3400" dirty="0" err="1" smtClean="0"/>
              <a:t>Kn</a:t>
            </a:r>
            <a:r>
              <a:rPr lang="nb-NO" altLang="nb-NO" sz="3400" dirty="0" smtClean="0"/>
              <a:t> 10</a:t>
            </a:r>
            <a:endParaRPr lang="nb-NO" altLang="nb-NO" sz="3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400" b="1" i="1" dirty="0" smtClean="0"/>
              <a:t>		2NT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sz="34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400" dirty="0"/>
              <a:t>	b) </a:t>
            </a:r>
            <a:r>
              <a:rPr lang="nb-NO" altLang="nb-NO" sz="3400" dirty="0">
                <a:latin typeface="Symbol" pitchFamily="18" charset="2"/>
              </a:rPr>
              <a:t></a:t>
            </a:r>
            <a:r>
              <a:rPr lang="de-DE" altLang="nb-NO" sz="3400" dirty="0"/>
              <a:t> </a:t>
            </a:r>
            <a:r>
              <a:rPr lang="de-DE" altLang="nb-NO" sz="3400" dirty="0" smtClean="0"/>
              <a:t>E K 10 9 2 </a:t>
            </a:r>
            <a:r>
              <a:rPr lang="en-GB" altLang="nb-NO" sz="3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400" dirty="0"/>
              <a:t> </a:t>
            </a:r>
            <a:r>
              <a:rPr lang="de-DE" altLang="nb-NO" sz="3400" dirty="0" smtClean="0"/>
              <a:t>K </a:t>
            </a:r>
            <a:r>
              <a:rPr lang="de-DE" altLang="nb-NO" sz="3400" dirty="0" err="1" smtClean="0"/>
              <a:t>Kn</a:t>
            </a:r>
            <a:r>
              <a:rPr lang="de-DE" altLang="nb-NO" sz="3400" dirty="0" smtClean="0"/>
              <a:t> 9 3 </a:t>
            </a:r>
            <a:r>
              <a:rPr lang="en-GB" altLang="nb-NO" sz="3400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400" dirty="0" smtClean="0"/>
              <a:t> 5 </a:t>
            </a:r>
            <a:r>
              <a:rPr lang="de-DE" altLang="nb-NO" sz="3400" dirty="0">
                <a:latin typeface="Symbol" pitchFamily="18" charset="2"/>
              </a:rPr>
              <a:t></a:t>
            </a:r>
            <a:r>
              <a:rPr lang="de-DE" altLang="nb-NO" sz="3400" dirty="0"/>
              <a:t> </a:t>
            </a:r>
            <a:r>
              <a:rPr lang="de-DE" altLang="nb-NO" sz="3400" dirty="0" smtClean="0"/>
              <a:t>K </a:t>
            </a:r>
            <a:r>
              <a:rPr lang="de-DE" altLang="nb-NO" sz="3400" dirty="0" err="1" smtClean="0"/>
              <a:t>Kn</a:t>
            </a:r>
            <a:r>
              <a:rPr lang="de-DE" altLang="nb-NO" sz="3400" dirty="0" smtClean="0"/>
              <a:t> 5</a:t>
            </a:r>
            <a:endParaRPr lang="de-DE" altLang="nb-NO" sz="3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400" dirty="0" smtClean="0"/>
              <a:t>		</a:t>
            </a:r>
            <a:r>
              <a:rPr lang="de-DE" altLang="nb-NO" sz="3400" b="1" i="1" dirty="0" smtClean="0"/>
              <a:t>3</a:t>
            </a:r>
            <a:r>
              <a:rPr lang="en-GB" altLang="nb-NO" sz="2000" dirty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 </a:t>
            </a:r>
            <a:r>
              <a:rPr lang="de-DE" altLang="nb-NO" sz="3400" dirty="0" smtClean="0"/>
              <a:t>	</a:t>
            </a:r>
            <a:br>
              <a:rPr lang="de-DE" altLang="nb-NO" sz="3400" dirty="0" smtClean="0"/>
            </a:br>
            <a:endParaRPr lang="de-DE" altLang="nb-NO" sz="3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400" dirty="0"/>
              <a:t>	c) </a:t>
            </a:r>
            <a:r>
              <a:rPr lang="nb-NO" altLang="nb-NO" sz="3400" dirty="0">
                <a:latin typeface="Symbol" pitchFamily="18" charset="2"/>
              </a:rPr>
              <a:t></a:t>
            </a:r>
            <a:r>
              <a:rPr lang="de-DE" altLang="nb-NO" sz="3400" dirty="0"/>
              <a:t> </a:t>
            </a:r>
            <a:r>
              <a:rPr lang="de-DE" altLang="nb-NO" sz="3400" dirty="0" smtClean="0"/>
              <a:t>E D 10 4 2 </a:t>
            </a:r>
            <a:r>
              <a:rPr lang="en-GB" altLang="nb-NO" sz="3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400" dirty="0"/>
              <a:t> </a:t>
            </a:r>
            <a:r>
              <a:rPr lang="de-DE" altLang="nb-NO" sz="3400" dirty="0" smtClean="0"/>
              <a:t>E 9 </a:t>
            </a:r>
            <a:r>
              <a:rPr lang="en-GB" altLang="nb-NO" sz="3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400" dirty="0"/>
              <a:t> E </a:t>
            </a:r>
            <a:r>
              <a:rPr lang="de-DE" altLang="nb-NO" sz="3400" dirty="0" smtClean="0"/>
              <a:t>10 7 2 </a:t>
            </a:r>
            <a:r>
              <a:rPr lang="de-DE" altLang="nb-NO" sz="3400" dirty="0">
                <a:latin typeface="Symbol" pitchFamily="18" charset="2"/>
              </a:rPr>
              <a:t></a:t>
            </a:r>
            <a:r>
              <a:rPr lang="de-DE" altLang="nb-NO" sz="3400" dirty="0"/>
              <a:t> </a:t>
            </a:r>
            <a:r>
              <a:rPr lang="de-DE" altLang="nb-NO" sz="3400" dirty="0" smtClean="0"/>
              <a:t>K 9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400" dirty="0"/>
              <a:t>	</a:t>
            </a:r>
            <a:r>
              <a:rPr lang="de-DE" altLang="nb-NO" sz="3400" dirty="0" smtClean="0"/>
              <a:t>	</a:t>
            </a:r>
            <a:r>
              <a:rPr lang="de-DE" altLang="nb-NO" sz="3400" b="1" i="1" dirty="0" smtClean="0"/>
              <a:t>3</a:t>
            </a:r>
            <a:r>
              <a:rPr lang="nb-NO" altLang="nb-NO" sz="2000" dirty="0">
                <a:latin typeface="Symbol" pitchFamily="18" charset="2"/>
              </a:rPr>
              <a:t> </a:t>
            </a:r>
            <a:r>
              <a:rPr lang="nb-NO" altLang="nb-NO" sz="3800" dirty="0">
                <a:latin typeface="Symbol" pitchFamily="18" charset="2"/>
              </a:rPr>
              <a:t></a:t>
            </a:r>
            <a:r>
              <a:rPr lang="de-DE" altLang="nb-NO" sz="3400" b="1" i="1" dirty="0" smtClean="0"/>
              <a:t/>
            </a:r>
            <a:br>
              <a:rPr lang="de-DE" altLang="nb-NO" sz="3400" b="1" i="1" dirty="0" smtClean="0"/>
            </a:br>
            <a:endParaRPr lang="de-DE" altLang="nb-NO" sz="3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400" dirty="0"/>
              <a:t>	d)</a:t>
            </a:r>
            <a:r>
              <a:rPr lang="nb-NO" altLang="nb-NO" sz="3400" dirty="0">
                <a:latin typeface="Symbol" pitchFamily="18" charset="2"/>
              </a:rPr>
              <a:t></a:t>
            </a:r>
            <a:r>
              <a:rPr lang="de-DE" altLang="nb-NO" sz="3400" dirty="0"/>
              <a:t> </a:t>
            </a:r>
            <a:r>
              <a:rPr lang="de-DE" altLang="nb-NO" sz="3400" dirty="0" smtClean="0"/>
              <a:t>E K 9 8 3 </a:t>
            </a:r>
            <a:r>
              <a:rPr lang="en-GB" altLang="nb-NO" sz="3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400" dirty="0"/>
              <a:t> 2</a:t>
            </a:r>
            <a:r>
              <a:rPr lang="de-DE" altLang="nb-NO" sz="3400" dirty="0" smtClean="0"/>
              <a:t> </a:t>
            </a:r>
            <a:r>
              <a:rPr lang="en-GB" altLang="nb-NO" sz="3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400" dirty="0"/>
              <a:t> </a:t>
            </a:r>
            <a:r>
              <a:rPr lang="de-DE" altLang="nb-NO" sz="3400" dirty="0" smtClean="0"/>
              <a:t>D 10 3 </a:t>
            </a:r>
            <a:r>
              <a:rPr lang="de-DE" altLang="nb-NO" sz="3400" dirty="0">
                <a:latin typeface="Symbol" pitchFamily="18" charset="2"/>
              </a:rPr>
              <a:t></a:t>
            </a:r>
            <a:r>
              <a:rPr lang="de-DE" altLang="nb-NO" sz="3400" dirty="0"/>
              <a:t> </a:t>
            </a:r>
            <a:r>
              <a:rPr lang="de-DE" altLang="nb-NO" sz="3400" dirty="0" smtClean="0"/>
              <a:t>E 10 4 2</a:t>
            </a:r>
            <a:endParaRPr lang="de-DE" altLang="nb-NO" sz="3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400" dirty="0" smtClean="0"/>
              <a:t>		</a:t>
            </a:r>
            <a:r>
              <a:rPr lang="de-DE" altLang="nb-NO" sz="3400" b="1" i="1" dirty="0"/>
              <a:t> pass!</a:t>
            </a:r>
            <a:endParaRPr lang="de-DE" altLang="nb-NO" sz="3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 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453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Mer om stigende meldinger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Tretrinnsraketten </a:t>
            </a:r>
            <a:br>
              <a:rPr lang="nb-NO" dirty="0" smtClean="0"/>
            </a:br>
            <a:r>
              <a:rPr lang="nb-NO" dirty="0" smtClean="0"/>
              <a:t>12-15 hp, 16-18 hp, 19-21 hp</a:t>
            </a:r>
          </a:p>
          <a:p>
            <a:pPr lvl="1"/>
            <a:r>
              <a:rPr lang="nb-NO" dirty="0" smtClean="0"/>
              <a:t>Ved gjenmelding av egen farge</a:t>
            </a:r>
          </a:p>
          <a:p>
            <a:pPr lvl="1"/>
            <a:r>
              <a:rPr lang="nb-NO" dirty="0" smtClean="0"/>
              <a:t>Ved støtte av makkers farge </a:t>
            </a:r>
            <a:r>
              <a:rPr lang="nb-NO" b="1" i="1" dirty="0" smtClean="0"/>
              <a:t>(bruk </a:t>
            </a:r>
            <a:r>
              <a:rPr lang="nb-NO" b="1" i="1" dirty="0" err="1" smtClean="0"/>
              <a:t>htp</a:t>
            </a:r>
            <a:r>
              <a:rPr lang="nb-NO" b="1" i="1" dirty="0" smtClean="0"/>
              <a:t>!)</a:t>
            </a:r>
            <a:endParaRPr lang="nb-NO" b="1" dirty="0" smtClean="0"/>
          </a:p>
          <a:p>
            <a:r>
              <a:rPr lang="nb-NO" dirty="0" smtClean="0"/>
              <a:t>Med grandfordeling:</a:t>
            </a:r>
          </a:p>
          <a:p>
            <a:pPr lvl="1"/>
            <a:r>
              <a:rPr lang="nb-NO" dirty="0" smtClean="0"/>
              <a:t>12-14 hp: åpne i farge, gjenmeld grand uten hopp</a:t>
            </a:r>
          </a:p>
          <a:p>
            <a:pPr lvl="1"/>
            <a:r>
              <a:rPr lang="nb-NO" dirty="0" smtClean="0"/>
              <a:t>15-17 hp: åpne med 1NT</a:t>
            </a:r>
          </a:p>
          <a:p>
            <a:pPr lvl="1"/>
            <a:r>
              <a:rPr lang="nb-NO" dirty="0" smtClean="0"/>
              <a:t>18-19 hp: åpne i farge, gjenmeld grand med hopp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749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dirty="0" smtClean="0"/>
              <a:t>Stigende meldinger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4000" dirty="0" smtClean="0"/>
              <a:t>- </a:t>
            </a:r>
            <a:r>
              <a:rPr lang="nb-NO" sz="4000" dirty="0" smtClean="0"/>
              <a:t>eksempler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Meldingene går</a:t>
            </a:r>
            <a:br>
              <a:rPr lang="nb-NO" altLang="nb-NO" dirty="0"/>
            </a:br>
            <a:r>
              <a:rPr lang="nb-NO" altLang="nb-NO" i="1" dirty="0" smtClean="0"/>
              <a:t>1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i="1" dirty="0" smtClean="0"/>
              <a:t>– 1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/>
              <a:t>?</a:t>
            </a:r>
            <a:br>
              <a:rPr lang="nb-NO" altLang="nb-NO" i="1" dirty="0"/>
            </a:br>
            <a:endParaRPr lang="nb-NO" altLang="nb-NO" i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Hva skal vi melde med?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</a:t>
            </a:r>
            <a:r>
              <a:rPr lang="nb-NO" altLang="nb-NO" dirty="0" smtClean="0"/>
              <a:t>1)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/>
              <a:t> </a:t>
            </a:r>
            <a:r>
              <a:rPr lang="nb-NO" altLang="nb-NO" dirty="0" smtClean="0"/>
              <a:t>E 4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dirty="0"/>
              <a:t> </a:t>
            </a:r>
            <a:r>
              <a:rPr lang="nb-NO" altLang="nb-NO" dirty="0" smtClean="0"/>
              <a:t>5 3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dirty="0"/>
              <a:t> K </a:t>
            </a:r>
            <a:r>
              <a:rPr lang="nb-NO" altLang="nb-NO" dirty="0" smtClean="0"/>
              <a:t>D 10 8 7 4 </a:t>
            </a:r>
            <a:r>
              <a:rPr lang="en-GB" altLang="nb-NO" dirty="0">
                <a:latin typeface="Symbol" pitchFamily="18" charset="2"/>
              </a:rPr>
              <a:t></a:t>
            </a:r>
            <a:r>
              <a:rPr lang="nb-NO" altLang="nb-NO" dirty="0"/>
              <a:t> </a:t>
            </a:r>
            <a:r>
              <a:rPr lang="nb-NO" altLang="nb-NO" dirty="0" smtClean="0"/>
              <a:t>E 9 2</a:t>
            </a:r>
            <a:endParaRPr lang="nb-NO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b="1" i="1" dirty="0"/>
              <a:t>	</a:t>
            </a:r>
            <a:r>
              <a:rPr lang="nb-NO" altLang="nb-NO" b="1" i="1" dirty="0" smtClean="0"/>
              <a:t>	2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b="1" i="1" dirty="0" smtClean="0"/>
              <a:t>, </a:t>
            </a:r>
            <a:r>
              <a:rPr lang="nb-NO" altLang="nb-NO" i="1" dirty="0" smtClean="0"/>
              <a:t>12-15 hp</a:t>
            </a:r>
            <a:endParaRPr lang="nb-NO" altLang="nb-NO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</a:t>
            </a:r>
            <a:r>
              <a:rPr lang="nb-NO" altLang="nb-NO" dirty="0" smtClean="0"/>
              <a:t>2)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K D 10 7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E 7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E D 10 6 2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</a:t>
            </a:r>
            <a:r>
              <a:rPr lang="de-DE" altLang="nb-NO" dirty="0" smtClean="0"/>
              <a:t>7 4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</a:t>
            </a:r>
            <a:r>
              <a:rPr lang="de-DE" altLang="nb-NO" b="1" i="1" dirty="0" smtClean="0"/>
              <a:t>	3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de-DE" altLang="nb-NO" b="1" i="1" dirty="0" smtClean="0"/>
              <a:t> </a:t>
            </a:r>
            <a:r>
              <a:rPr lang="de-DE" altLang="nb-NO" i="1" dirty="0" smtClean="0"/>
              <a:t>(16-18 </a:t>
            </a:r>
            <a:r>
              <a:rPr lang="de-DE" altLang="nb-NO" i="1" dirty="0" err="1" smtClean="0"/>
              <a:t>htp</a:t>
            </a:r>
            <a:r>
              <a:rPr lang="de-DE" altLang="nb-NO" i="1" dirty="0" smtClean="0"/>
              <a:t>)</a:t>
            </a:r>
            <a:r>
              <a:rPr lang="de-DE" altLang="nb-NO" dirty="0"/>
              <a:t>	</a:t>
            </a:r>
            <a:br>
              <a:rPr lang="de-DE" altLang="nb-NO" dirty="0"/>
            </a:b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dirty="0"/>
              <a:t>	</a:t>
            </a:r>
            <a:r>
              <a:rPr lang="de-DE" altLang="nb-NO" dirty="0" smtClean="0"/>
              <a:t>3) 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10 3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K 10 6 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E </a:t>
            </a:r>
            <a:r>
              <a:rPr lang="de-DE" altLang="nb-NO" dirty="0" smtClean="0"/>
              <a:t>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8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</a:t>
            </a:r>
            <a:r>
              <a:rPr lang="de-DE" altLang="nb-NO" dirty="0" smtClean="0"/>
              <a:t>E D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</a:t>
            </a:r>
            <a:r>
              <a:rPr lang="de-DE" altLang="nb-NO" b="1" i="1" dirty="0" smtClean="0"/>
              <a:t>	2NT, </a:t>
            </a:r>
            <a:r>
              <a:rPr lang="de-DE" altLang="nb-NO" i="1" dirty="0" smtClean="0"/>
              <a:t>18-19 </a:t>
            </a:r>
            <a:r>
              <a:rPr lang="de-DE" altLang="nb-NO" i="1" dirty="0" err="1" smtClean="0"/>
              <a:t>hp</a:t>
            </a:r>
            <a:r>
              <a:rPr lang="de-DE" altLang="nb-NO" i="1" dirty="0" smtClean="0"/>
              <a:t> (</a:t>
            </a:r>
            <a:r>
              <a:rPr lang="de-DE" altLang="nb-NO" i="1" dirty="0" err="1" smtClean="0"/>
              <a:t>må</a:t>
            </a:r>
            <a:r>
              <a:rPr lang="de-DE" altLang="nb-NO" i="1" dirty="0" smtClean="0"/>
              <a:t> ha 4 kort spar for å </a:t>
            </a:r>
            <a:r>
              <a:rPr lang="de-DE" altLang="nb-NO" i="1" dirty="0" err="1" smtClean="0"/>
              <a:t>støtte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med</a:t>
            </a:r>
            <a:r>
              <a:rPr lang="de-DE" altLang="nb-NO" i="1" dirty="0" smtClean="0"/>
              <a:t> hopp)</a:t>
            </a:r>
            <a:r>
              <a:rPr lang="de-DE" altLang="nb-NO" b="1" i="1" dirty="0"/>
              <a:t/>
            </a:r>
            <a:br>
              <a:rPr lang="de-DE" altLang="nb-NO" b="1" i="1" dirty="0"/>
            </a:b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dirty="0"/>
              <a:t>	</a:t>
            </a:r>
            <a:r>
              <a:rPr lang="de-DE" altLang="nb-NO" dirty="0" smtClean="0"/>
              <a:t>4)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K 7 </a:t>
            </a:r>
            <a:r>
              <a:rPr lang="de-DE" altLang="nb-NO" dirty="0"/>
              <a:t>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E D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9 8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</a:t>
            </a:r>
            <a:r>
              <a:rPr lang="de-DE" altLang="nb-NO" dirty="0" smtClean="0"/>
              <a:t>K 5 4 2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</a:t>
            </a:r>
            <a:r>
              <a:rPr lang="de-DE" altLang="nb-NO" b="1" i="1" dirty="0" smtClean="0"/>
              <a:t>	2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de-DE" altLang="nb-NO" b="1" i="1" dirty="0" smtClean="0"/>
              <a:t>, </a:t>
            </a:r>
            <a:r>
              <a:rPr lang="de-DE" altLang="nb-NO" i="1" dirty="0" smtClean="0"/>
              <a:t>12-15 </a:t>
            </a:r>
            <a:r>
              <a:rPr lang="de-DE" altLang="nb-NO" i="1" dirty="0" err="1" smtClean="0"/>
              <a:t>htp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 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018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dirty="0"/>
              <a:t>Stigende meldinger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4000" dirty="0" smtClean="0"/>
              <a:t>– eksempler (forts.)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229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Meldingene går</a:t>
            </a:r>
            <a:br>
              <a:rPr lang="nb-NO" altLang="nb-NO" dirty="0"/>
            </a:br>
            <a:r>
              <a:rPr lang="nb-NO" altLang="nb-NO" i="1" dirty="0" smtClean="0"/>
              <a:t>1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 </a:t>
            </a:r>
            <a:r>
              <a:rPr lang="nb-NO" altLang="nb-NO" i="1" dirty="0" smtClean="0"/>
              <a:t> </a:t>
            </a:r>
            <a:r>
              <a:rPr lang="nb-NO" altLang="nb-NO" i="1" dirty="0"/>
              <a:t>– </a:t>
            </a:r>
            <a:r>
              <a:rPr lang="nb-NO" altLang="nb-NO" i="1" dirty="0" smtClean="0"/>
              <a:t>1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 smtClean="0"/>
              <a:t>?</a:t>
            </a:r>
            <a:endParaRPr lang="nb-NO" altLang="nb-NO" i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Hva skal vi melde med?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5</a:t>
            </a:r>
            <a:r>
              <a:rPr lang="nb-NO" altLang="nb-NO" dirty="0" smtClean="0"/>
              <a:t>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/>
              <a:t> E 4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dirty="0"/>
              <a:t> 5 3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dirty="0"/>
              <a:t> K D 10 8 </a:t>
            </a:r>
            <a:r>
              <a:rPr lang="nb-NO" altLang="nb-NO" dirty="0" smtClean="0"/>
              <a:t>7 </a:t>
            </a:r>
            <a:r>
              <a:rPr lang="en-GB" altLang="nb-NO" dirty="0">
                <a:latin typeface="Symbol" pitchFamily="18" charset="2"/>
              </a:rPr>
              <a:t></a:t>
            </a:r>
            <a:r>
              <a:rPr lang="nb-NO" altLang="nb-NO" dirty="0"/>
              <a:t> E </a:t>
            </a:r>
            <a:r>
              <a:rPr lang="nb-NO" altLang="nb-NO" dirty="0" smtClean="0"/>
              <a:t>D 9 2</a:t>
            </a:r>
            <a:endParaRPr lang="nb-NO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b="1" i="1" dirty="0"/>
              <a:t>	</a:t>
            </a:r>
            <a:r>
              <a:rPr lang="nb-NO" altLang="nb-NO" b="1" i="1" dirty="0" smtClean="0"/>
              <a:t>	2</a:t>
            </a:r>
            <a:r>
              <a:rPr lang="en-GB" altLang="nb-NO" dirty="0" smtClean="0">
                <a:latin typeface="Symbol" pitchFamily="18" charset="2"/>
              </a:rPr>
              <a:t> </a:t>
            </a:r>
            <a:r>
              <a:rPr lang="en-GB" altLang="nb-NO" dirty="0">
                <a:latin typeface="Symbol" pitchFamily="18" charset="2"/>
              </a:rPr>
              <a:t></a:t>
            </a:r>
            <a:r>
              <a:rPr lang="nb-NO" altLang="nb-NO" b="1" i="1" dirty="0" smtClean="0"/>
              <a:t>, </a:t>
            </a:r>
            <a:r>
              <a:rPr lang="nb-NO" altLang="nb-NO" i="1" dirty="0" smtClean="0"/>
              <a:t>12-18 hp</a:t>
            </a:r>
            <a:endParaRPr lang="nb-NO" altLang="nb-NO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6</a:t>
            </a:r>
            <a:r>
              <a:rPr lang="nb-NO" altLang="nb-NO" dirty="0" smtClean="0"/>
              <a:t>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K </a:t>
            </a:r>
            <a:r>
              <a:rPr lang="de-DE" altLang="nb-NO" dirty="0"/>
              <a:t>7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E </a:t>
            </a:r>
            <a:r>
              <a:rPr lang="de-DE" altLang="nb-NO" dirty="0" smtClean="0"/>
              <a:t>K D 7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E D 10 6 2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7 </a:t>
            </a:r>
            <a:r>
              <a:rPr lang="de-DE" altLang="nb-NO" dirty="0" smtClean="0"/>
              <a:t>4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</a:t>
            </a:r>
            <a:r>
              <a:rPr lang="de-DE" altLang="nb-NO" b="1" i="1" dirty="0" smtClean="0"/>
              <a:t>	2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b="1" i="1" dirty="0" smtClean="0"/>
              <a:t> </a:t>
            </a:r>
            <a:r>
              <a:rPr lang="de-DE" altLang="nb-NO" i="1" dirty="0"/>
              <a:t>(</a:t>
            </a:r>
            <a:r>
              <a:rPr lang="de-DE" altLang="nb-NO" i="1" dirty="0" smtClean="0"/>
              <a:t>17-21 </a:t>
            </a:r>
            <a:r>
              <a:rPr lang="de-DE" altLang="nb-NO" i="1" dirty="0" err="1" smtClean="0"/>
              <a:t>hp</a:t>
            </a:r>
            <a:r>
              <a:rPr lang="de-DE" altLang="nb-NO" i="1" dirty="0" smtClean="0"/>
              <a:t>, </a:t>
            </a:r>
            <a:r>
              <a:rPr lang="de-DE" altLang="nb-NO" i="1" dirty="0" err="1" smtClean="0"/>
              <a:t>revers</a:t>
            </a:r>
            <a:r>
              <a:rPr lang="de-DE" altLang="nb-NO" i="1" dirty="0" smtClean="0"/>
              <a:t>)</a:t>
            </a:r>
            <a:r>
              <a:rPr lang="de-DE" altLang="nb-NO" dirty="0"/>
              <a:t>	</a:t>
            </a:r>
            <a:br>
              <a:rPr lang="de-DE" altLang="nb-NO" dirty="0"/>
            </a:b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dirty="0"/>
              <a:t>	7</a:t>
            </a:r>
            <a:r>
              <a:rPr lang="de-DE" altLang="nb-NO" dirty="0" smtClean="0"/>
              <a:t>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E D </a:t>
            </a:r>
            <a:r>
              <a:rPr lang="de-DE" altLang="nb-NO" dirty="0"/>
              <a:t>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6</a:t>
            </a:r>
            <a:r>
              <a:rPr lang="de-DE" altLang="nb-NO" dirty="0" smtClean="0"/>
              <a:t>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E K </a:t>
            </a:r>
            <a:r>
              <a:rPr lang="de-DE" altLang="nb-NO" dirty="0" err="1"/>
              <a:t>Kn</a:t>
            </a:r>
            <a:r>
              <a:rPr lang="de-DE" altLang="nb-NO" dirty="0"/>
              <a:t> </a:t>
            </a:r>
            <a:r>
              <a:rPr lang="de-DE" altLang="nb-NO" dirty="0" smtClean="0"/>
              <a:t>8 7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E </a:t>
            </a:r>
            <a:r>
              <a:rPr lang="de-DE" altLang="nb-NO" dirty="0" smtClean="0"/>
              <a:t>D 6 5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dirty="0"/>
              <a:t>		</a:t>
            </a:r>
            <a:r>
              <a:rPr lang="de-DE" altLang="nb-NO" b="1" i="1" dirty="0" smtClean="0"/>
              <a:t>3</a:t>
            </a:r>
            <a:r>
              <a:rPr lang="en-GB" altLang="nb-NO" dirty="0" smtClean="0">
                <a:latin typeface="Symbol" pitchFamily="18" charset="2"/>
              </a:rPr>
              <a:t></a:t>
            </a:r>
            <a:r>
              <a:rPr lang="de-DE" altLang="nb-NO" b="1" i="1" dirty="0" smtClean="0"/>
              <a:t>, </a:t>
            </a:r>
            <a:r>
              <a:rPr lang="de-DE" altLang="nb-NO" i="1" dirty="0" smtClean="0"/>
              <a:t>19-21 </a:t>
            </a:r>
            <a:r>
              <a:rPr lang="de-DE" altLang="nb-NO" i="1" dirty="0" err="1"/>
              <a:t>hp</a:t>
            </a:r>
            <a:r>
              <a:rPr lang="de-DE" altLang="nb-NO" i="1" dirty="0"/>
              <a:t> (</a:t>
            </a:r>
            <a:r>
              <a:rPr lang="de-DE" altLang="nb-NO" i="1" dirty="0" err="1"/>
              <a:t>må</a:t>
            </a:r>
            <a:r>
              <a:rPr lang="de-DE" altLang="nb-NO" i="1" dirty="0"/>
              <a:t> ha </a:t>
            </a:r>
            <a:r>
              <a:rPr lang="de-DE" altLang="nb-NO" i="1" dirty="0" err="1" smtClean="0"/>
              <a:t>firekort</a:t>
            </a:r>
            <a:r>
              <a:rPr lang="de-DE" altLang="nb-NO" i="1" dirty="0" smtClean="0"/>
              <a:t> </a:t>
            </a:r>
            <a:r>
              <a:rPr lang="de-DE" altLang="nb-NO" i="1" dirty="0"/>
              <a:t>spar for å </a:t>
            </a:r>
            <a:r>
              <a:rPr lang="de-DE" altLang="nb-NO" i="1" dirty="0" err="1"/>
              <a:t>støtte</a:t>
            </a:r>
            <a:r>
              <a:rPr lang="de-DE" altLang="nb-NO" i="1" dirty="0"/>
              <a:t> </a:t>
            </a:r>
            <a:r>
              <a:rPr lang="de-DE" altLang="nb-NO" i="1" dirty="0" err="1"/>
              <a:t>med</a:t>
            </a:r>
            <a:r>
              <a:rPr lang="de-DE" altLang="nb-NO" i="1" dirty="0"/>
              <a:t> </a:t>
            </a:r>
            <a:r>
              <a:rPr lang="de-DE" altLang="nb-NO" i="1" dirty="0" smtClean="0"/>
              <a:t>hopp</a:t>
            </a:r>
            <a:r>
              <a:rPr lang="de-DE" altLang="nb-NO" i="1" dirty="0"/>
              <a:t>)</a:t>
            </a:r>
            <a:r>
              <a:rPr lang="de-DE" altLang="nb-NO" b="1" i="1" dirty="0"/>
              <a:t/>
            </a:r>
            <a:br>
              <a:rPr lang="de-DE" altLang="nb-NO" b="1" i="1" dirty="0"/>
            </a:b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dirty="0"/>
              <a:t>	8</a:t>
            </a:r>
            <a:r>
              <a:rPr lang="de-DE" altLang="nb-NO" dirty="0" smtClean="0"/>
              <a:t>)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10 </a:t>
            </a:r>
            <a:r>
              <a:rPr lang="de-DE" altLang="nb-NO" dirty="0"/>
              <a:t>7 3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E </a:t>
            </a:r>
            <a:r>
              <a:rPr lang="de-DE" altLang="nb-NO" dirty="0" smtClean="0"/>
              <a:t>K D </a:t>
            </a:r>
            <a:r>
              <a:rPr lang="de-DE" altLang="nb-NO" dirty="0" err="1"/>
              <a:t>Kn</a:t>
            </a:r>
            <a:r>
              <a:rPr lang="de-DE" altLang="nb-NO" dirty="0"/>
              <a:t> 9 8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</a:t>
            </a:r>
            <a:r>
              <a:rPr lang="de-DE" altLang="nb-NO" dirty="0" smtClean="0"/>
              <a:t>E K 5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</a:t>
            </a:r>
            <a:r>
              <a:rPr lang="de-DE" altLang="nb-NO" b="1" i="1" dirty="0" smtClean="0"/>
              <a:t>	3</a:t>
            </a:r>
            <a:r>
              <a:rPr lang="en-GB" altLang="nb-NO" dirty="0" smtClean="0">
                <a:latin typeface="Symbol" pitchFamily="18" charset="2"/>
              </a:rPr>
              <a:t></a:t>
            </a:r>
            <a:r>
              <a:rPr lang="de-DE" altLang="nb-NO" b="1" i="1" dirty="0" smtClean="0"/>
              <a:t>, </a:t>
            </a:r>
            <a:r>
              <a:rPr lang="de-DE" altLang="nb-NO" i="1" dirty="0" smtClean="0"/>
              <a:t>19-21 </a:t>
            </a:r>
            <a:r>
              <a:rPr lang="de-DE" altLang="nb-NO" i="1" dirty="0" err="1" smtClean="0"/>
              <a:t>hp</a:t>
            </a:r>
            <a:r>
              <a:rPr lang="de-DE" altLang="nb-NO" i="1" dirty="0" smtClean="0"/>
              <a:t> (</a:t>
            </a:r>
            <a:r>
              <a:rPr lang="de-DE" altLang="nb-NO" i="1" dirty="0" err="1" smtClean="0"/>
              <a:t>lyver</a:t>
            </a:r>
            <a:r>
              <a:rPr lang="de-DE" altLang="nb-NO" i="1" dirty="0" smtClean="0"/>
              <a:t> litt på </a:t>
            </a:r>
            <a:r>
              <a:rPr lang="de-DE" altLang="nb-NO" i="1" dirty="0" err="1" smtClean="0"/>
              <a:t>styrke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pga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spillestyrke</a:t>
            </a:r>
            <a:r>
              <a:rPr lang="de-DE" altLang="nb-NO" i="1" dirty="0" smtClean="0"/>
              <a:t>)</a:t>
            </a:r>
            <a:br>
              <a:rPr lang="de-DE" altLang="nb-NO" i="1" dirty="0" smtClean="0"/>
            </a:br>
            <a:r>
              <a:rPr lang="de-DE" altLang="nb-NO" i="1" dirty="0" smtClean="0"/>
              <a:t/>
            </a:r>
            <a:br>
              <a:rPr lang="de-DE" altLang="nb-NO" i="1" dirty="0" smtClean="0"/>
            </a:br>
            <a:r>
              <a:rPr lang="de-DE" altLang="nb-NO" i="1" dirty="0" smtClean="0"/>
              <a:t>	(</a:t>
            </a:r>
            <a:r>
              <a:rPr lang="de-DE" altLang="nb-NO" i="1" dirty="0" err="1" smtClean="0"/>
              <a:t>jf</a:t>
            </a:r>
            <a:r>
              <a:rPr lang="de-DE" altLang="nb-NO" i="1" dirty="0" smtClean="0"/>
              <a:t>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K 4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E D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K D 7 5 4 3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</a:t>
            </a:r>
            <a:r>
              <a:rPr lang="de-DE" altLang="nb-NO" dirty="0" smtClean="0"/>
              <a:t>K 6 3)</a:t>
            </a:r>
            <a:br>
              <a:rPr lang="de-DE" altLang="nb-NO" dirty="0" smtClean="0"/>
            </a:br>
            <a:endParaRPr lang="de-DE" altLang="nb-NO" dirty="0" smtClean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 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931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dirty="0"/>
              <a:t>Stigende meldinger </a:t>
            </a:r>
            <a:r>
              <a:rPr lang="nb-NO" dirty="0"/>
              <a:t/>
            </a:r>
            <a:br>
              <a:rPr lang="nb-NO" dirty="0"/>
            </a:br>
            <a:r>
              <a:rPr lang="nb-NO" sz="4000" dirty="0" smtClean="0"/>
              <a:t>– eksempler (forts.)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511256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4400" dirty="0" smtClean="0"/>
              <a:t>Meldingene </a:t>
            </a:r>
            <a:r>
              <a:rPr lang="nb-NO" altLang="nb-NO" sz="4400" dirty="0"/>
              <a:t>går</a:t>
            </a:r>
            <a:br>
              <a:rPr lang="nb-NO" altLang="nb-NO" sz="4400" dirty="0"/>
            </a:br>
            <a:r>
              <a:rPr lang="nb-NO" altLang="nb-NO" sz="4400" i="1" dirty="0" smtClean="0"/>
              <a:t>1</a:t>
            </a:r>
            <a:r>
              <a:rPr lang="en-GB" altLang="nb-NO" sz="4400" dirty="0">
                <a:latin typeface="Symbol" pitchFamily="18" charset="2"/>
              </a:rPr>
              <a:t> </a:t>
            </a:r>
            <a:r>
              <a:rPr lang="nb-NO" altLang="nb-NO" sz="4400" i="1" dirty="0" smtClean="0"/>
              <a:t> </a:t>
            </a:r>
            <a:r>
              <a:rPr lang="nb-NO" altLang="nb-NO" sz="4400" i="1" dirty="0"/>
              <a:t>– </a:t>
            </a:r>
            <a:r>
              <a:rPr lang="nb-NO" altLang="nb-NO" sz="4400" i="1" dirty="0" smtClean="0"/>
              <a:t>1</a:t>
            </a:r>
            <a:r>
              <a:rPr lang="nb-NO" altLang="nb-NO" sz="4400" dirty="0" smtClean="0">
                <a:latin typeface="Symbol" pitchFamily="18" charset="2"/>
              </a:rPr>
              <a:t></a:t>
            </a:r>
            <a:r>
              <a:rPr lang="nb-NO" altLang="nb-NO" sz="4400" i="1" dirty="0"/>
              <a:t/>
            </a:r>
            <a:br>
              <a:rPr lang="nb-NO" altLang="nb-NO" sz="4400" i="1" dirty="0"/>
            </a:br>
            <a:r>
              <a:rPr lang="nb-NO" altLang="nb-NO" sz="4400" i="1" dirty="0"/>
              <a:t>?</a:t>
            </a:r>
            <a:br>
              <a:rPr lang="nb-NO" altLang="nb-NO" sz="4400" i="1" dirty="0"/>
            </a:br>
            <a:endParaRPr lang="nb-NO" altLang="nb-NO" sz="4400" i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4400" dirty="0"/>
              <a:t>Hva skal vi melde med?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4400" dirty="0"/>
              <a:t>	</a:t>
            </a:r>
            <a:r>
              <a:rPr lang="nb-NO" altLang="nb-NO" sz="4400" dirty="0" smtClean="0"/>
              <a:t>9) </a:t>
            </a:r>
            <a:r>
              <a:rPr lang="nb-NO" altLang="nb-NO" sz="4400" dirty="0">
                <a:latin typeface="Symbol" pitchFamily="18" charset="2"/>
              </a:rPr>
              <a:t></a:t>
            </a:r>
            <a:r>
              <a:rPr lang="nb-NO" altLang="nb-NO" sz="4400" dirty="0"/>
              <a:t> </a:t>
            </a:r>
            <a:r>
              <a:rPr lang="nb-NO" altLang="nb-NO" sz="4400" dirty="0" smtClean="0"/>
              <a:t>D </a:t>
            </a:r>
            <a:r>
              <a:rPr lang="nb-NO" altLang="nb-NO" sz="4400" dirty="0"/>
              <a:t>4  </a:t>
            </a:r>
            <a:r>
              <a:rPr lang="en-GB" altLang="nb-NO" sz="4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4400" dirty="0"/>
              <a:t> 5 3  </a:t>
            </a:r>
            <a:r>
              <a:rPr lang="en-GB" altLang="nb-NO" sz="4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4400" dirty="0"/>
              <a:t> K D 10 </a:t>
            </a:r>
            <a:r>
              <a:rPr lang="nb-NO" altLang="nb-NO" sz="4400" dirty="0" smtClean="0"/>
              <a:t>8 </a:t>
            </a:r>
            <a:r>
              <a:rPr lang="en-GB" altLang="nb-NO" sz="4400" dirty="0">
                <a:latin typeface="Symbol" pitchFamily="18" charset="2"/>
              </a:rPr>
              <a:t></a:t>
            </a:r>
            <a:r>
              <a:rPr lang="nb-NO" altLang="nb-NO" sz="4400" dirty="0"/>
              <a:t> E </a:t>
            </a:r>
            <a:r>
              <a:rPr lang="nb-NO" altLang="nb-NO" sz="4400" dirty="0" smtClean="0"/>
              <a:t>D </a:t>
            </a:r>
            <a:r>
              <a:rPr lang="nb-NO" altLang="nb-NO" sz="4400" dirty="0" err="1" smtClean="0"/>
              <a:t>Kn</a:t>
            </a:r>
            <a:r>
              <a:rPr lang="nb-NO" altLang="nb-NO" sz="4400" dirty="0" smtClean="0"/>
              <a:t> 9 2</a:t>
            </a:r>
            <a:endParaRPr lang="nb-NO" altLang="nb-NO" sz="4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4400" b="1" i="1" dirty="0"/>
              <a:t>	</a:t>
            </a:r>
            <a:r>
              <a:rPr lang="nb-NO" altLang="nb-NO" sz="4400" b="1" i="1" dirty="0" smtClean="0"/>
              <a:t>	2</a:t>
            </a:r>
            <a:r>
              <a:rPr lang="en-GB" altLang="nb-NO" sz="4400" dirty="0" smtClean="0">
                <a:latin typeface="Symbol" pitchFamily="18" charset="2"/>
              </a:rPr>
              <a:t> </a:t>
            </a:r>
            <a:r>
              <a:rPr lang="en-GB" altLang="nb-NO" sz="4400" dirty="0">
                <a:latin typeface="Symbol" pitchFamily="18" charset="2"/>
              </a:rPr>
              <a:t></a:t>
            </a:r>
            <a:r>
              <a:rPr lang="nb-NO" altLang="nb-NO" sz="4400" b="1" i="1" dirty="0" smtClean="0"/>
              <a:t>, </a:t>
            </a:r>
            <a:r>
              <a:rPr lang="nb-NO" altLang="nb-NO" sz="4400" i="1" dirty="0"/>
              <a:t>12-15 hp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sz="44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4400" dirty="0"/>
              <a:t>	</a:t>
            </a:r>
            <a:r>
              <a:rPr lang="nb-NO" altLang="nb-NO" sz="4400" dirty="0" smtClean="0"/>
              <a:t>10) </a:t>
            </a:r>
            <a:r>
              <a:rPr lang="nb-NO" altLang="nb-NO" sz="4400" dirty="0">
                <a:latin typeface="Symbol" pitchFamily="18" charset="2"/>
              </a:rPr>
              <a:t></a:t>
            </a:r>
            <a:r>
              <a:rPr lang="de-DE" altLang="nb-NO" sz="4400" dirty="0"/>
              <a:t> </a:t>
            </a:r>
            <a:r>
              <a:rPr lang="de-DE" altLang="nb-NO" sz="4400" dirty="0" smtClean="0"/>
              <a:t>K </a:t>
            </a:r>
            <a:r>
              <a:rPr lang="de-DE" altLang="nb-NO" sz="4400" dirty="0"/>
              <a:t>7 </a:t>
            </a:r>
            <a:r>
              <a:rPr lang="en-GB" altLang="nb-NO" sz="4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4400" dirty="0"/>
              <a:t> </a:t>
            </a:r>
            <a:r>
              <a:rPr lang="de-DE" altLang="nb-NO" sz="4400" dirty="0" smtClean="0"/>
              <a:t>D 10 8 7 </a:t>
            </a:r>
            <a:r>
              <a:rPr lang="en-GB" altLang="nb-NO" sz="4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4400" dirty="0"/>
              <a:t> E </a:t>
            </a:r>
            <a:r>
              <a:rPr lang="de-DE" altLang="nb-NO" sz="4400" dirty="0" smtClean="0"/>
              <a:t>D </a:t>
            </a:r>
            <a:r>
              <a:rPr lang="de-DE" altLang="nb-NO" sz="4400" dirty="0">
                <a:latin typeface="Symbol" pitchFamily="18" charset="2"/>
              </a:rPr>
              <a:t></a:t>
            </a:r>
            <a:r>
              <a:rPr lang="de-DE" altLang="nb-NO" sz="4400" dirty="0"/>
              <a:t> </a:t>
            </a:r>
            <a:r>
              <a:rPr lang="de-DE" altLang="nb-NO" sz="4400" dirty="0" err="1" smtClean="0"/>
              <a:t>Kn</a:t>
            </a:r>
            <a:r>
              <a:rPr lang="de-DE" altLang="nb-NO" sz="4400" dirty="0" smtClean="0"/>
              <a:t> 10 8 7 4</a:t>
            </a:r>
            <a:endParaRPr lang="de-DE" altLang="nb-NO" sz="4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4400" b="1" i="1" dirty="0"/>
              <a:t>	</a:t>
            </a:r>
            <a:r>
              <a:rPr lang="de-DE" altLang="nb-NO" sz="4400" b="1" i="1" dirty="0" smtClean="0"/>
              <a:t>	1NT </a:t>
            </a:r>
            <a:r>
              <a:rPr lang="de-DE" altLang="nb-NO" sz="4400" i="1" dirty="0"/>
              <a:t>(</a:t>
            </a:r>
            <a:r>
              <a:rPr lang="de-DE" altLang="nb-NO" sz="4400" i="1" dirty="0" smtClean="0"/>
              <a:t>12-14 </a:t>
            </a:r>
            <a:r>
              <a:rPr lang="de-DE" altLang="nb-NO" sz="4400" i="1" dirty="0" err="1" smtClean="0"/>
              <a:t>hp</a:t>
            </a:r>
            <a:r>
              <a:rPr lang="de-DE" altLang="nb-NO" sz="4400" i="1" dirty="0" smtClean="0"/>
              <a:t>, </a:t>
            </a:r>
            <a:r>
              <a:rPr lang="de-DE" altLang="nb-NO" sz="4400" i="1" dirty="0" err="1" smtClean="0"/>
              <a:t>lyver</a:t>
            </a:r>
            <a:r>
              <a:rPr lang="de-DE" altLang="nb-NO" sz="4400" i="1" dirty="0" smtClean="0"/>
              <a:t> litt på </a:t>
            </a:r>
            <a:r>
              <a:rPr lang="de-DE" altLang="nb-NO" sz="4400" i="1" dirty="0" err="1" smtClean="0"/>
              <a:t>fordelingen</a:t>
            </a:r>
            <a:r>
              <a:rPr lang="de-DE" altLang="nb-NO" sz="4400" i="1" dirty="0" smtClean="0"/>
              <a:t>)</a:t>
            </a:r>
            <a:r>
              <a:rPr lang="de-DE" altLang="nb-NO" sz="4400" dirty="0"/>
              <a:t>	</a:t>
            </a:r>
            <a:br>
              <a:rPr lang="de-DE" altLang="nb-NO" sz="4400" dirty="0"/>
            </a:br>
            <a:endParaRPr lang="de-DE" altLang="nb-NO" sz="4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4400" dirty="0"/>
              <a:t>	</a:t>
            </a:r>
            <a:r>
              <a:rPr lang="de-DE" altLang="nb-NO" sz="4400" dirty="0" smtClean="0"/>
              <a:t>11) </a:t>
            </a:r>
            <a:r>
              <a:rPr lang="nb-NO" altLang="nb-NO" sz="4400" dirty="0">
                <a:latin typeface="Symbol" pitchFamily="18" charset="2"/>
              </a:rPr>
              <a:t></a:t>
            </a:r>
            <a:r>
              <a:rPr lang="de-DE" altLang="nb-NO" sz="4400" dirty="0"/>
              <a:t> </a:t>
            </a:r>
            <a:r>
              <a:rPr lang="de-DE" altLang="nb-NO" sz="4400" dirty="0" smtClean="0"/>
              <a:t>K </a:t>
            </a:r>
            <a:r>
              <a:rPr lang="de-DE" altLang="nb-NO" sz="4400" dirty="0" err="1" smtClean="0"/>
              <a:t>Kn</a:t>
            </a:r>
            <a:r>
              <a:rPr lang="de-DE" altLang="nb-NO" sz="4400" dirty="0" smtClean="0"/>
              <a:t> 3 </a:t>
            </a:r>
            <a:r>
              <a:rPr lang="en-GB" altLang="nb-NO" sz="4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4400" dirty="0"/>
              <a:t> </a:t>
            </a:r>
            <a:r>
              <a:rPr lang="de-DE" altLang="nb-NO" sz="4400" dirty="0" smtClean="0"/>
              <a:t>6 </a:t>
            </a:r>
            <a:r>
              <a:rPr lang="en-GB" altLang="nb-NO" sz="4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4400" dirty="0"/>
              <a:t> </a:t>
            </a:r>
            <a:r>
              <a:rPr lang="de-DE" altLang="nb-NO" sz="4400" dirty="0" smtClean="0"/>
              <a:t>K D </a:t>
            </a:r>
            <a:r>
              <a:rPr lang="de-DE" altLang="nb-NO" sz="4400" dirty="0" err="1" smtClean="0"/>
              <a:t>Kn</a:t>
            </a:r>
            <a:r>
              <a:rPr lang="de-DE" altLang="nb-NO" sz="4400" dirty="0" smtClean="0"/>
              <a:t> 7 </a:t>
            </a:r>
            <a:r>
              <a:rPr lang="de-DE" altLang="nb-NO" sz="4400" dirty="0">
                <a:latin typeface="Symbol" pitchFamily="18" charset="2"/>
              </a:rPr>
              <a:t></a:t>
            </a:r>
            <a:r>
              <a:rPr lang="de-DE" altLang="nb-NO" sz="4400" dirty="0"/>
              <a:t> E </a:t>
            </a:r>
            <a:r>
              <a:rPr lang="de-DE" altLang="nb-NO" sz="4400" dirty="0" smtClean="0"/>
              <a:t>D 6 5 2</a:t>
            </a:r>
            <a:endParaRPr lang="de-DE" altLang="nb-NO" sz="4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4400" dirty="0"/>
              <a:t>		</a:t>
            </a:r>
            <a:r>
              <a:rPr lang="de-DE" altLang="nb-NO" sz="4400" b="1" i="1" dirty="0" smtClean="0"/>
              <a:t>2</a:t>
            </a:r>
            <a:r>
              <a:rPr lang="en-GB" altLang="nb-NO" sz="4400" dirty="0">
                <a:solidFill>
                  <a:srgbClr val="FF0000"/>
                </a:solidFill>
                <a:latin typeface="Symbol" pitchFamily="18" charset="2"/>
              </a:rPr>
              <a:t> </a:t>
            </a:r>
            <a:r>
              <a:rPr lang="de-DE" altLang="nb-NO" sz="4400" b="1" i="1" dirty="0" smtClean="0"/>
              <a:t>, </a:t>
            </a:r>
            <a:r>
              <a:rPr lang="de-DE" altLang="nb-NO" sz="4400" i="1" dirty="0" smtClean="0"/>
              <a:t>17-21 </a:t>
            </a:r>
            <a:r>
              <a:rPr lang="de-DE" altLang="nb-NO" sz="4400" i="1" dirty="0" err="1"/>
              <a:t>hp</a:t>
            </a:r>
            <a:r>
              <a:rPr lang="de-DE" altLang="nb-NO" sz="4400" i="1" dirty="0"/>
              <a:t> </a:t>
            </a:r>
            <a:r>
              <a:rPr lang="de-DE" altLang="nb-NO" sz="4400" i="1" dirty="0" smtClean="0"/>
              <a:t>(</a:t>
            </a:r>
            <a:r>
              <a:rPr lang="de-DE" altLang="nb-NO" sz="4400" i="1" dirty="0" err="1" smtClean="0"/>
              <a:t>oppvurderer</a:t>
            </a:r>
            <a:r>
              <a:rPr lang="de-DE" altLang="nb-NO" sz="4400" i="1" dirty="0" smtClean="0"/>
              <a:t> </a:t>
            </a:r>
            <a:r>
              <a:rPr lang="de-DE" altLang="nb-NO" sz="4400" i="1" dirty="0" err="1" smtClean="0"/>
              <a:t>pga</a:t>
            </a:r>
            <a:r>
              <a:rPr lang="de-DE" altLang="nb-NO" sz="4400" i="1" dirty="0" smtClean="0"/>
              <a:t> </a:t>
            </a:r>
            <a:r>
              <a:rPr lang="de-DE" altLang="nb-NO" sz="4400" i="1" dirty="0" err="1" smtClean="0"/>
              <a:t>tre</a:t>
            </a:r>
            <a:r>
              <a:rPr lang="de-DE" altLang="nb-NO" sz="4400" i="1" dirty="0" smtClean="0"/>
              <a:t> </a:t>
            </a:r>
            <a:r>
              <a:rPr lang="de-DE" altLang="nb-NO" sz="4400" i="1" dirty="0" err="1" smtClean="0"/>
              <a:t>korts</a:t>
            </a:r>
            <a:r>
              <a:rPr lang="de-DE" altLang="nb-NO" sz="4400" i="1" dirty="0" smtClean="0"/>
              <a:t> </a:t>
            </a:r>
            <a:r>
              <a:rPr lang="de-DE" altLang="nb-NO" sz="4400" i="1" dirty="0" err="1" smtClean="0"/>
              <a:t>støtte</a:t>
            </a:r>
            <a:r>
              <a:rPr lang="de-DE" altLang="nb-NO" sz="4400" i="1" dirty="0" smtClean="0"/>
              <a:t> i spar, </a:t>
            </a:r>
            <a:br>
              <a:rPr lang="de-DE" altLang="nb-NO" sz="4400" i="1" dirty="0" smtClean="0"/>
            </a:br>
            <a:r>
              <a:rPr lang="de-DE" altLang="nb-NO" sz="4400" i="1" dirty="0" smtClean="0"/>
              <a:t>	</a:t>
            </a:r>
            <a:r>
              <a:rPr lang="de-DE" altLang="nb-NO" sz="4400" i="1" dirty="0" err="1" smtClean="0"/>
              <a:t>må</a:t>
            </a:r>
            <a:r>
              <a:rPr lang="de-DE" altLang="nb-NO" sz="4400" i="1" dirty="0" smtClean="0"/>
              <a:t> </a:t>
            </a:r>
            <a:r>
              <a:rPr lang="de-DE" altLang="nb-NO" sz="4400" i="1" dirty="0"/>
              <a:t>ha 4 kort spar for å </a:t>
            </a:r>
            <a:r>
              <a:rPr lang="de-DE" altLang="nb-NO" sz="4400" i="1" dirty="0" err="1"/>
              <a:t>støtte</a:t>
            </a:r>
            <a:r>
              <a:rPr lang="de-DE" altLang="nb-NO" sz="4400" i="1" dirty="0"/>
              <a:t> </a:t>
            </a:r>
            <a:r>
              <a:rPr lang="de-DE" altLang="nb-NO" sz="4400" i="1" dirty="0" err="1"/>
              <a:t>med</a:t>
            </a:r>
            <a:r>
              <a:rPr lang="de-DE" altLang="nb-NO" sz="4400" i="1" dirty="0"/>
              <a:t> hopp)</a:t>
            </a:r>
            <a:r>
              <a:rPr lang="de-DE" altLang="nb-NO" sz="4400" b="1" i="1" dirty="0"/>
              <a:t/>
            </a:r>
            <a:br>
              <a:rPr lang="de-DE" altLang="nb-NO" sz="4400" b="1" i="1" dirty="0"/>
            </a:br>
            <a:endParaRPr lang="de-DE" altLang="nb-NO" sz="4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4400" dirty="0"/>
              <a:t>	</a:t>
            </a:r>
            <a:r>
              <a:rPr lang="de-DE" altLang="nb-NO" sz="4400" dirty="0" smtClean="0"/>
              <a:t>12)</a:t>
            </a:r>
            <a:r>
              <a:rPr lang="nb-NO" altLang="nb-NO" sz="4400" dirty="0">
                <a:latin typeface="Symbol" pitchFamily="18" charset="2"/>
              </a:rPr>
              <a:t></a:t>
            </a:r>
            <a:r>
              <a:rPr lang="de-DE" altLang="nb-NO" sz="4400" dirty="0"/>
              <a:t> E</a:t>
            </a:r>
            <a:r>
              <a:rPr lang="de-DE" altLang="nb-NO" sz="4400" dirty="0" smtClean="0"/>
              <a:t> </a:t>
            </a:r>
            <a:r>
              <a:rPr lang="de-DE" altLang="nb-NO" sz="4400" dirty="0"/>
              <a:t>3 </a:t>
            </a:r>
            <a:r>
              <a:rPr lang="en-GB" altLang="nb-NO" sz="44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4400" dirty="0"/>
              <a:t> </a:t>
            </a:r>
            <a:r>
              <a:rPr lang="de-DE" altLang="nb-NO" sz="4400" dirty="0" smtClean="0"/>
              <a:t>K </a:t>
            </a:r>
            <a:r>
              <a:rPr lang="de-DE" altLang="nb-NO" sz="4400" dirty="0" err="1" smtClean="0"/>
              <a:t>Kn</a:t>
            </a:r>
            <a:r>
              <a:rPr lang="de-DE" altLang="nb-NO" sz="4400" dirty="0" smtClean="0"/>
              <a:t> 10 6 </a:t>
            </a:r>
            <a:r>
              <a:rPr lang="en-GB" altLang="nb-NO" sz="44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4400" dirty="0"/>
              <a:t> 7</a:t>
            </a:r>
            <a:r>
              <a:rPr lang="de-DE" altLang="nb-NO" sz="4400" dirty="0" smtClean="0"/>
              <a:t> </a:t>
            </a:r>
            <a:r>
              <a:rPr lang="de-DE" altLang="nb-NO" sz="4400" dirty="0">
                <a:latin typeface="Symbol" pitchFamily="18" charset="2"/>
              </a:rPr>
              <a:t></a:t>
            </a:r>
            <a:r>
              <a:rPr lang="de-DE" altLang="nb-NO" sz="4400" dirty="0"/>
              <a:t> </a:t>
            </a:r>
            <a:r>
              <a:rPr lang="de-DE" altLang="nb-NO" sz="4400" dirty="0" smtClean="0"/>
              <a:t>E D </a:t>
            </a:r>
            <a:r>
              <a:rPr lang="de-DE" altLang="nb-NO" sz="4400" dirty="0" err="1" smtClean="0"/>
              <a:t>Kn</a:t>
            </a:r>
            <a:r>
              <a:rPr lang="de-DE" altLang="nb-NO" sz="4400" dirty="0" smtClean="0"/>
              <a:t> 10 </a:t>
            </a:r>
            <a:r>
              <a:rPr lang="de-DE" altLang="nb-NO" sz="4400" dirty="0"/>
              <a:t>5 4 </a:t>
            </a:r>
            <a:r>
              <a:rPr lang="de-DE" altLang="nb-NO" sz="4400" dirty="0" smtClean="0"/>
              <a:t>2</a:t>
            </a:r>
            <a:endParaRPr lang="de-DE" altLang="nb-NO" sz="4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4400" b="1" i="1" dirty="0"/>
              <a:t>	</a:t>
            </a:r>
            <a:r>
              <a:rPr lang="de-DE" altLang="nb-NO" sz="4400" b="1" i="1" dirty="0" smtClean="0"/>
              <a:t>	2</a:t>
            </a:r>
            <a:r>
              <a:rPr lang="en-GB" altLang="nb-NO" sz="4400" dirty="0" smtClean="0">
                <a:solidFill>
                  <a:srgbClr val="FF0000"/>
                </a:solidFill>
                <a:latin typeface="Symbol" pitchFamily="18" charset="2"/>
              </a:rPr>
              <a:t> </a:t>
            </a:r>
            <a:r>
              <a:rPr lang="de-DE" altLang="nb-NO" sz="4400" b="1" i="1" dirty="0" smtClean="0"/>
              <a:t>, </a:t>
            </a:r>
            <a:r>
              <a:rPr lang="de-DE" altLang="nb-NO" sz="4400" i="1" dirty="0" smtClean="0"/>
              <a:t>17-21 </a:t>
            </a:r>
            <a:r>
              <a:rPr lang="de-DE" altLang="nb-NO" sz="4400" i="1" dirty="0" err="1" smtClean="0"/>
              <a:t>hp</a:t>
            </a:r>
            <a:r>
              <a:rPr lang="de-DE" altLang="nb-NO" sz="4400" i="1" dirty="0" smtClean="0"/>
              <a:t> (</a:t>
            </a:r>
            <a:r>
              <a:rPr lang="de-DE" altLang="nb-NO" sz="4400" i="1" dirty="0" err="1" smtClean="0"/>
              <a:t>oppvurderer</a:t>
            </a:r>
            <a:r>
              <a:rPr lang="de-DE" altLang="nb-NO" sz="4400" i="1" dirty="0" smtClean="0"/>
              <a:t> </a:t>
            </a:r>
            <a:r>
              <a:rPr lang="de-DE" altLang="nb-NO" sz="4400" i="1" dirty="0" err="1" smtClean="0"/>
              <a:t>pga</a:t>
            </a:r>
            <a:r>
              <a:rPr lang="de-DE" altLang="nb-NO" sz="4400" i="1" dirty="0" smtClean="0"/>
              <a:t> </a:t>
            </a:r>
            <a:r>
              <a:rPr lang="de-DE" altLang="nb-NO" sz="4400" i="1" dirty="0" err="1" smtClean="0"/>
              <a:t>seks</a:t>
            </a:r>
            <a:r>
              <a:rPr lang="de-DE" altLang="nb-NO" sz="4400" i="1" dirty="0" smtClean="0"/>
              <a:t> kort </a:t>
            </a:r>
            <a:r>
              <a:rPr lang="de-DE" altLang="nb-NO" sz="4400" i="1" dirty="0" err="1" smtClean="0"/>
              <a:t>kl</a:t>
            </a:r>
            <a:r>
              <a:rPr lang="de-DE" altLang="nb-NO" sz="4400" i="1" dirty="0"/>
              <a:t> </a:t>
            </a:r>
            <a:r>
              <a:rPr lang="de-DE" altLang="nb-NO" sz="4400" i="1" dirty="0" err="1" smtClean="0"/>
              <a:t>og</a:t>
            </a:r>
            <a:r>
              <a:rPr lang="de-DE" altLang="nb-NO" sz="4400" i="1" dirty="0" smtClean="0"/>
              <a:t> </a:t>
            </a:r>
            <a:r>
              <a:rPr lang="de-DE" altLang="nb-NO" sz="4400" i="1" dirty="0" err="1" smtClean="0"/>
              <a:t>gode</a:t>
            </a:r>
            <a:r>
              <a:rPr lang="de-DE" altLang="nb-NO" sz="4400" i="1" dirty="0" smtClean="0"/>
              <a:t>, 	</a:t>
            </a:r>
            <a:r>
              <a:rPr lang="de-DE" altLang="nb-NO" sz="4400" i="1" dirty="0" err="1" smtClean="0"/>
              <a:t>tette</a:t>
            </a:r>
            <a:r>
              <a:rPr lang="de-DE" altLang="nb-NO" sz="4400" i="1" dirty="0" smtClean="0"/>
              <a:t> </a:t>
            </a:r>
            <a:r>
              <a:rPr lang="de-DE" altLang="nb-NO" sz="4400" i="1" dirty="0" err="1" smtClean="0"/>
              <a:t>farger</a:t>
            </a:r>
            <a:r>
              <a:rPr lang="de-DE" altLang="nb-NO" sz="4400" i="1" dirty="0" smtClean="0"/>
              <a:t>)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de-DE" altLang="nb-NO" sz="44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sz="44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Kapittel 4 - Åpners andre melding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149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Fargelengde ved gjenmelding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nb-NO" dirty="0" smtClean="0"/>
              <a:t>1</a:t>
            </a:r>
            <a:r>
              <a:rPr lang="en-GB" altLang="nb-NO" dirty="0">
                <a:latin typeface="Symbol" pitchFamily="18" charset="2"/>
              </a:rPr>
              <a:t> </a:t>
            </a:r>
            <a:r>
              <a:rPr lang="de-DE" altLang="nb-NO" dirty="0" smtClean="0"/>
              <a:t> </a:t>
            </a:r>
            <a:r>
              <a:rPr lang="de-DE" altLang="nb-NO" dirty="0"/>
              <a:t>– </a:t>
            </a:r>
            <a:r>
              <a:rPr lang="de-DE" altLang="nb-NO" dirty="0" smtClean="0"/>
              <a:t>1</a:t>
            </a:r>
            <a:r>
              <a:rPr lang="nb-NO" altLang="nb-NO" dirty="0">
                <a:latin typeface="Symbol" pitchFamily="18" charset="2"/>
              </a:rPr>
              <a:t> </a:t>
            </a:r>
            <a:r>
              <a:rPr lang="de-DE" altLang="nb-NO" dirty="0" smtClean="0"/>
              <a:t>, 2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GB" altLang="nb-NO" dirty="0">
                <a:latin typeface="Symbol" pitchFamily="18" charset="2"/>
              </a:rPr>
              <a:t> </a:t>
            </a:r>
            <a:r>
              <a:rPr lang="de-DE" altLang="nb-NO" dirty="0" smtClean="0"/>
              <a:t>: </a:t>
            </a:r>
            <a:r>
              <a:rPr lang="de-DE" altLang="nb-NO" dirty="0" err="1"/>
              <a:t>kan</a:t>
            </a:r>
            <a:r>
              <a:rPr lang="de-DE" altLang="nb-NO" dirty="0"/>
              <a:t> </a:t>
            </a:r>
            <a:r>
              <a:rPr lang="de-DE" altLang="nb-NO" dirty="0" err="1"/>
              <a:t>være</a:t>
            </a:r>
            <a:r>
              <a:rPr lang="de-DE" altLang="nb-NO" dirty="0"/>
              <a:t> 5 </a:t>
            </a:r>
            <a:r>
              <a:rPr lang="de-DE" altLang="nb-NO" dirty="0" smtClean="0"/>
              <a:t>kort</a:t>
            </a:r>
            <a:endParaRPr lang="de-DE" altLang="nb-NO" dirty="0"/>
          </a:p>
          <a:p>
            <a:pPr marL="457200" lvl="1" indent="0">
              <a:buNone/>
            </a:pPr>
            <a:r>
              <a:rPr lang="de-DE" altLang="nb-NO" sz="2400" dirty="0" smtClean="0"/>
              <a:t>(</a:t>
            </a:r>
            <a:r>
              <a:rPr lang="de-DE" altLang="nb-NO" dirty="0" err="1" smtClean="0"/>
              <a:t>kan</a:t>
            </a:r>
            <a:r>
              <a:rPr lang="de-DE" altLang="nb-NO" dirty="0" smtClean="0"/>
              <a:t> ha 4 kort </a:t>
            </a:r>
            <a:r>
              <a:rPr lang="de-DE" altLang="nb-NO" dirty="0" err="1" smtClean="0"/>
              <a:t>ruter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eller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hjerter</a:t>
            </a:r>
            <a:r>
              <a:rPr lang="de-DE" altLang="nb-NO" dirty="0" smtClean="0"/>
              <a:t> i </a:t>
            </a:r>
            <a:r>
              <a:rPr lang="de-DE" altLang="nb-NO" dirty="0" err="1" smtClean="0"/>
              <a:t>tillegg</a:t>
            </a:r>
            <a:r>
              <a:rPr lang="de-DE" altLang="nb-NO" dirty="0"/>
              <a:t> </a:t>
            </a:r>
            <a:r>
              <a:rPr lang="de-DE" altLang="nb-NO" dirty="0" err="1" smtClean="0"/>
              <a:t>til</a:t>
            </a:r>
            <a:r>
              <a:rPr lang="de-DE" altLang="nb-NO" dirty="0" smtClean="0"/>
              <a:t> 5 kort </a:t>
            </a:r>
            <a:r>
              <a:rPr lang="de-DE" altLang="nb-NO" dirty="0" err="1" smtClean="0"/>
              <a:t>kløver</a:t>
            </a:r>
            <a:r>
              <a:rPr lang="de-DE" altLang="nb-NO" dirty="0" smtClean="0"/>
              <a:t>, </a:t>
            </a:r>
            <a:r>
              <a:rPr lang="de-DE" altLang="nb-NO" dirty="0" err="1" smtClean="0"/>
              <a:t>men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være</a:t>
            </a:r>
            <a:r>
              <a:rPr lang="de-DE" altLang="nb-NO" dirty="0" smtClean="0"/>
              <a:t> for </a:t>
            </a:r>
            <a:r>
              <a:rPr lang="de-DE" altLang="nb-NO" dirty="0" err="1" smtClean="0"/>
              <a:t>svak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til</a:t>
            </a:r>
            <a:r>
              <a:rPr lang="de-DE" altLang="nb-NO" dirty="0" smtClean="0"/>
              <a:t> å </a:t>
            </a:r>
            <a:r>
              <a:rPr lang="de-DE" altLang="nb-NO" dirty="0" err="1" smtClean="0"/>
              <a:t>reversere</a:t>
            </a:r>
            <a:r>
              <a:rPr lang="de-DE" altLang="nb-NO" dirty="0" smtClean="0"/>
              <a:t>, </a:t>
            </a:r>
            <a:r>
              <a:rPr lang="de-DE" altLang="nb-NO" dirty="0" err="1" smtClean="0"/>
              <a:t>dvs</a:t>
            </a:r>
            <a:r>
              <a:rPr lang="de-DE" altLang="nb-NO" dirty="0" smtClean="0"/>
              <a:t> mindre </a:t>
            </a:r>
            <a:r>
              <a:rPr lang="de-DE" altLang="nb-NO" dirty="0" err="1" smtClean="0"/>
              <a:t>enn</a:t>
            </a:r>
            <a:r>
              <a:rPr lang="de-DE" altLang="nb-NO" dirty="0" smtClean="0"/>
              <a:t> 17 </a:t>
            </a:r>
            <a:r>
              <a:rPr lang="de-DE" altLang="nb-NO" dirty="0" err="1" smtClean="0"/>
              <a:t>hp</a:t>
            </a:r>
            <a:r>
              <a:rPr lang="de-DE" altLang="nb-NO" dirty="0" smtClean="0"/>
              <a:t>)</a:t>
            </a:r>
          </a:p>
          <a:p>
            <a:r>
              <a:rPr lang="de-DE" altLang="nb-NO" dirty="0" smtClean="0"/>
              <a:t>1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 smtClean="0"/>
              <a:t> </a:t>
            </a:r>
            <a:r>
              <a:rPr lang="de-DE" altLang="nb-NO" dirty="0"/>
              <a:t>– </a:t>
            </a:r>
            <a:r>
              <a:rPr lang="de-DE" altLang="nb-NO" dirty="0" smtClean="0"/>
              <a:t>1</a:t>
            </a:r>
            <a:r>
              <a:rPr lang="nb-NO" altLang="nb-NO" dirty="0">
                <a:latin typeface="Symbol" pitchFamily="18" charset="2"/>
              </a:rPr>
              <a:t> </a:t>
            </a:r>
            <a:r>
              <a:rPr lang="de-DE" altLang="nb-NO" dirty="0" smtClean="0"/>
              <a:t>, 2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  </a:t>
            </a:r>
            <a:r>
              <a:rPr lang="de-DE" altLang="nb-NO" dirty="0" smtClean="0"/>
              <a:t>: </a:t>
            </a:r>
            <a:r>
              <a:rPr lang="de-DE" altLang="nb-NO" dirty="0" err="1"/>
              <a:t>alltid</a:t>
            </a:r>
            <a:r>
              <a:rPr lang="de-DE" altLang="nb-NO" dirty="0"/>
              <a:t> 6 </a:t>
            </a:r>
            <a:r>
              <a:rPr lang="de-DE" altLang="nb-NO" dirty="0" smtClean="0"/>
              <a:t>kort</a:t>
            </a:r>
            <a:endParaRPr lang="de-DE" altLang="nb-NO" dirty="0"/>
          </a:p>
          <a:p>
            <a:pPr marL="457200" lvl="1" indent="0">
              <a:buNone/>
            </a:pPr>
            <a:r>
              <a:rPr lang="de-DE" altLang="nb-NO" dirty="0" smtClean="0"/>
              <a:t>(</a:t>
            </a:r>
            <a:r>
              <a:rPr lang="de-DE" altLang="nb-NO" dirty="0" err="1" smtClean="0"/>
              <a:t>vil</a:t>
            </a:r>
            <a:r>
              <a:rPr lang="de-DE" altLang="nb-NO" dirty="0" smtClean="0"/>
              <a:t> melde 4 kort </a:t>
            </a:r>
            <a:r>
              <a:rPr lang="de-DE" altLang="nb-NO" dirty="0" err="1" smtClean="0"/>
              <a:t>lavere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sidefarge</a:t>
            </a:r>
            <a:r>
              <a:rPr lang="de-DE" altLang="nb-NO" dirty="0" smtClean="0"/>
              <a:t> </a:t>
            </a:r>
            <a:r>
              <a:rPr lang="de-DE" altLang="nb-NO" dirty="0" err="1" smtClean="0"/>
              <a:t>fremfor</a:t>
            </a:r>
            <a:r>
              <a:rPr lang="de-DE" altLang="nb-NO" dirty="0" smtClean="0"/>
              <a:t> å </a:t>
            </a:r>
            <a:r>
              <a:rPr lang="de-DE" altLang="nb-NO" dirty="0" err="1" smtClean="0"/>
              <a:t>gjenmelde</a:t>
            </a:r>
            <a:r>
              <a:rPr lang="de-DE" altLang="nb-NO" dirty="0" smtClean="0"/>
              <a:t> 5 kort </a:t>
            </a:r>
            <a:r>
              <a:rPr lang="de-DE" altLang="nb-NO" dirty="0" err="1" smtClean="0"/>
              <a:t>åpningsfarge</a:t>
            </a:r>
            <a:r>
              <a:rPr lang="de-DE" altLang="nb-NO" dirty="0" smtClean="0"/>
              <a:t>)</a:t>
            </a:r>
            <a:r>
              <a:rPr lang="de-DE" altLang="nb-NO" dirty="0"/>
              <a:t/>
            </a:r>
            <a:br>
              <a:rPr lang="de-DE" altLang="nb-NO" dirty="0"/>
            </a:br>
            <a:endParaRPr lang="de-DE" alt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87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Svarer melder 2 over 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Viser 11+ hp</a:t>
            </a:r>
          </a:p>
          <a:p>
            <a:r>
              <a:rPr lang="nb-NO" dirty="0" smtClean="0"/>
              <a:t>To meldinger fra åpner påvirkes</a:t>
            </a:r>
          </a:p>
          <a:p>
            <a:pPr lvl="1"/>
            <a:r>
              <a:rPr lang="nb-NO" dirty="0" smtClean="0"/>
              <a:t>Hopp i egen farge viser 15+ hp og er utgangskrav</a:t>
            </a:r>
            <a:br>
              <a:rPr lang="nb-NO" dirty="0" smtClean="0"/>
            </a:br>
            <a:r>
              <a:rPr lang="nb-NO" dirty="0" smtClean="0"/>
              <a:t>(16-18 hp etter 1 over 1, kan passes)</a:t>
            </a:r>
          </a:p>
          <a:p>
            <a:pPr lvl="1"/>
            <a:r>
              <a:rPr lang="nb-NO" dirty="0" smtClean="0"/>
              <a:t>Melding i ny, stigende farge viser 15+ hp og er utgangskrav </a:t>
            </a:r>
            <a:br>
              <a:rPr lang="nb-NO" dirty="0" smtClean="0"/>
            </a:br>
            <a:r>
              <a:rPr lang="nb-NO" dirty="0" smtClean="0"/>
              <a:t>(17-21 hp</a:t>
            </a:r>
            <a:r>
              <a:rPr lang="nb-NO" dirty="0"/>
              <a:t> </a:t>
            </a:r>
            <a:r>
              <a:rPr lang="nb-NO" dirty="0" smtClean="0"/>
              <a:t>og rundekrav etter 1 over 1, men det kan stoppes under utgang)</a:t>
            </a:r>
          </a:p>
          <a:p>
            <a:pPr lvl="1"/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4 - Åpners andre melding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840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2870</TotalTime>
  <Words>267</Words>
  <Application>Microsoft Office PowerPoint</Application>
  <PresentationFormat>Skjermfremvisning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Egendefinert utforming</vt:lpstr>
      <vt:lpstr>Spill bridge 3 </vt:lpstr>
      <vt:lpstr>Kortfargevisning – en konvensjon</vt:lpstr>
      <vt:lpstr>Kortfargevisning – når?</vt:lpstr>
      <vt:lpstr>Mer om stigende meldinger</vt:lpstr>
      <vt:lpstr>Stigende meldinger  - eksempler</vt:lpstr>
      <vt:lpstr>Stigende meldinger  – eksempler (forts.)</vt:lpstr>
      <vt:lpstr>Stigende meldinger  – eksempler (forts.)</vt:lpstr>
      <vt:lpstr>Fargelengde ved gjenmelding</vt:lpstr>
      <vt:lpstr>Svarer melder 2 over 1</vt:lpstr>
      <vt:lpstr>Svarer melder 2 over 1 - eksempler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61</cp:revision>
  <dcterms:created xsi:type="dcterms:W3CDTF">2009-09-03T09:22:12Z</dcterms:created>
  <dcterms:modified xsi:type="dcterms:W3CDTF">2014-11-19T11:13:10Z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