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4"/>
  </p:notesMasterIdLst>
  <p:handoutMasterIdLst>
    <p:handoutMasterId r:id="rId15"/>
  </p:handoutMasterIdLst>
  <p:sldIdLst>
    <p:sldId id="267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43" autoAdjust="0"/>
  </p:normalViewPr>
  <p:slideViewPr>
    <p:cSldViewPr>
      <p:cViewPr>
        <p:scale>
          <a:sx n="100" d="100"/>
          <a:sy n="100" d="100"/>
        </p:scale>
        <p:origin x="-7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01C3D3-242E-4196-9BA1-A2C4C1D79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24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Klikk for å redigere tekststiler i malen</a:t>
            </a:r>
          </a:p>
          <a:p>
            <a:pPr lvl="1"/>
            <a:r>
              <a:rPr lang="en-US" noProof="0" smtClean="0"/>
              <a:t>Andre nivå</a:t>
            </a:r>
          </a:p>
          <a:p>
            <a:pPr lvl="2"/>
            <a:r>
              <a:rPr lang="en-US" noProof="0" smtClean="0"/>
              <a:t>Tredje nivå</a:t>
            </a:r>
          </a:p>
          <a:p>
            <a:pPr lvl="3"/>
            <a:r>
              <a:rPr lang="en-US" noProof="0" smtClean="0"/>
              <a:t>Fjerde nivå</a:t>
            </a:r>
          </a:p>
          <a:p>
            <a:pPr lvl="4"/>
            <a:r>
              <a:rPr lang="en-US" noProof="0" smtClean="0"/>
              <a:t>Femte nivå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1A84EE-0DDB-4458-ADD3-BF58700B0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58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77F7-026A-4FF1-B8CB-223757CFC229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92BA-698B-4463-96BA-68889FA10708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48F1-F17F-4D96-B317-36FAF3081E90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FD29-9578-456F-B4FB-15A32F643D6D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C094-9E28-46FC-BF6D-B57AD57B7923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CC66-1039-447D-A356-98A2C9E7120C}" type="datetime1">
              <a:rPr lang="nb-NO" smtClean="0"/>
              <a:t>19.11.2014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671F-396D-4271-B9E0-04ACF191C000}" type="datetime1">
              <a:rPr lang="nb-NO" smtClean="0"/>
              <a:t>19.11.2014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CDB1-C9E0-4202-9748-C95F5C6B8799}" type="datetime1">
              <a:rPr lang="nb-NO" smtClean="0"/>
              <a:t>19.11.2014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43B2-ADD4-468E-87A1-C35F21D61533}" type="datetime1">
              <a:rPr lang="nb-NO" smtClean="0"/>
              <a:t>19.11.2014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3201-B5EA-456E-B79B-1B6DAEE6070D}" type="datetime1">
              <a:rPr lang="nb-NO" smtClean="0"/>
              <a:t>19.11.2014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1335-DA9E-4018-BF4C-D8CAC98D7EA0}" type="datetime1">
              <a:rPr lang="nb-NO" smtClean="0"/>
              <a:t>19.11.2014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62F34-26F8-4B02-996F-A1FBBB04FD02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Kapittel 10 - Oppsummering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b-NO" sz="5400" dirty="0"/>
              <a:t>Spill bridge 3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nb-NO" sz="4800" b="1" dirty="0" smtClean="0"/>
              <a:t>Kapittel 10</a:t>
            </a:r>
          </a:p>
          <a:p>
            <a:pPr algn="r">
              <a:buNone/>
            </a:pPr>
            <a:endParaRPr lang="nb-NO" dirty="0" smtClean="0"/>
          </a:p>
          <a:p>
            <a:pPr algn="r">
              <a:buNone/>
            </a:pPr>
            <a:endParaRPr lang="nb-NO" sz="3600" dirty="0"/>
          </a:p>
          <a:p>
            <a:pPr algn="r">
              <a:buNone/>
            </a:pPr>
            <a:r>
              <a:rPr lang="nb-NO" sz="4800" b="1" dirty="0" smtClean="0"/>
              <a:t>Oppsummering</a:t>
            </a:r>
            <a:endParaRPr lang="nb-NO" sz="4800" b="1" dirty="0"/>
          </a:p>
          <a:p>
            <a:pPr algn="r">
              <a:buNone/>
            </a:pP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8. Hvilke sett hender passer sammen med meldingsforløpene?</a:t>
            </a:r>
            <a:endParaRPr lang="nb-NO" b="1" dirty="0"/>
          </a:p>
        </p:txBody>
      </p:sp>
      <p:sp>
        <p:nvSpPr>
          <p:cNvPr id="3" name="Rektangel 2"/>
          <p:cNvSpPr/>
          <p:nvPr/>
        </p:nvSpPr>
        <p:spPr>
          <a:xfrm>
            <a:off x="611560" y="1556792"/>
            <a:ext cx="7848872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1.		2.		3.		4.</a:t>
            </a:r>
            <a:b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NORD		NORD		NORD		NORD</a:t>
            </a:r>
            <a:r>
              <a:rPr lang="nb-NO" altLang="nb-NO" dirty="0" smtClean="0">
                <a:latin typeface="Symbol" pitchFamily="18" charset="2"/>
              </a:rPr>
              <a:t/>
            </a:r>
            <a:br>
              <a:rPr lang="nb-NO" altLang="nb-NO" dirty="0" smtClean="0">
                <a:latin typeface="Symbol" pitchFamily="18" charset="2"/>
              </a:rPr>
            </a:b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6 5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nb-NO" altLang="nb-NO" dirty="0">
                <a:latin typeface="Symbol" pitchFamily="18" charset="2"/>
              </a:rPr>
              <a:t>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K 7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K 3 2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D 5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 </a:t>
            </a:r>
            <a:r>
              <a:rPr lang="de-DE" altLang="nb-NO" dirty="0"/>
              <a:t>E</a:t>
            </a:r>
            <a:r>
              <a:rPr lang="de-DE" altLang="nb-NO" dirty="0" smtClean="0"/>
              <a:t> </a:t>
            </a:r>
            <a:r>
              <a:rPr lang="de-DE" altLang="nb-NO" dirty="0" err="1"/>
              <a:t>Kn</a:t>
            </a:r>
            <a:r>
              <a:rPr lang="de-DE" altLang="nb-NO" dirty="0"/>
              <a:t> </a:t>
            </a:r>
            <a:r>
              <a:rPr lang="de-DE" altLang="nb-NO" dirty="0" smtClean="0"/>
              <a:t>10 7 5 2</a:t>
            </a:r>
            <a:r>
              <a:rPr lang="de-DE" altLang="nb-NO" dirty="0"/>
              <a:t>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E </a:t>
            </a:r>
            <a:r>
              <a:rPr lang="de-DE" altLang="nb-NO" dirty="0" smtClean="0"/>
              <a:t>8 6 4 2</a:t>
            </a:r>
            <a:r>
              <a:rPr lang="de-DE" altLang="nb-NO" dirty="0"/>
              <a:t>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/>
              <a:t>D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9 6 5</a:t>
            </a:r>
            <a:r>
              <a:rPr lang="de-DE" altLang="nb-NO" dirty="0"/>
              <a:t>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/>
              <a:t>E 9 8 3 2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 smtClean="0"/>
              <a:t>8 7</a:t>
            </a:r>
            <a:r>
              <a:rPr lang="de-DE" altLang="nb-NO" dirty="0"/>
              <a:t>	</a:t>
            </a:r>
            <a:r>
              <a:rPr lang="de-DE" altLang="nb-NO" dirty="0" smtClean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 smtClean="0"/>
              <a:t>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6 3</a:t>
            </a:r>
            <a:r>
              <a:rPr lang="de-DE" altLang="nb-NO" dirty="0"/>
              <a:t>	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</a:t>
            </a:r>
            <a:r>
              <a:rPr lang="de-DE" altLang="nb-NO" dirty="0" smtClean="0"/>
              <a:t>7 6</a:t>
            </a:r>
            <a:r>
              <a:rPr lang="de-DE" altLang="nb-NO" dirty="0"/>
              <a:t>	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 smtClean="0"/>
              <a:t>8 7 5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/>
              <a:t>K 7 2</a:t>
            </a:r>
            <a:r>
              <a:rPr lang="de-DE" altLang="nb-NO" dirty="0"/>
              <a:t>		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/>
              <a:t>K D 2</a:t>
            </a:r>
            <a:r>
              <a:rPr lang="de-DE" altLang="nb-NO" dirty="0"/>
              <a:t>	 </a:t>
            </a:r>
            <a:r>
              <a:rPr lang="de-DE" altLang="nb-NO" dirty="0" smtClean="0"/>
              <a:t>	</a:t>
            </a:r>
            <a:r>
              <a:rPr lang="de-DE" altLang="nb-NO" dirty="0" smtClean="0">
                <a:latin typeface="Symbol" pitchFamily="18" charset="2"/>
              </a:rPr>
              <a:t> </a:t>
            </a:r>
            <a:r>
              <a:rPr lang="de-DE" altLang="nb-NO" dirty="0"/>
              <a:t>D</a:t>
            </a:r>
            <a:r>
              <a:rPr lang="de-DE" altLang="nb-NO" dirty="0" smtClean="0"/>
              <a:t> </a:t>
            </a:r>
            <a:r>
              <a:rPr lang="de-DE" altLang="nb-NO" dirty="0"/>
              <a:t>5 2 	</a:t>
            </a:r>
            <a:r>
              <a:rPr lang="de-DE" altLang="nb-NO" dirty="0" smtClean="0"/>
              <a:t>	</a:t>
            </a:r>
            <a:r>
              <a:rPr lang="de-DE" altLang="nb-NO" dirty="0" smtClean="0">
                <a:latin typeface="Symbol" pitchFamily="18" charset="2"/>
              </a:rPr>
              <a:t> </a:t>
            </a:r>
            <a:r>
              <a:rPr lang="de-DE" altLang="nb-NO" dirty="0" smtClean="0"/>
              <a:t>K 9 8</a:t>
            </a:r>
            <a:br>
              <a:rPr lang="de-DE" altLang="nb-NO" dirty="0" smtClean="0"/>
            </a:br>
            <a:r>
              <a:rPr lang="de-DE" altLang="nb-NO" dirty="0" smtClean="0"/>
              <a:t/>
            </a:r>
            <a:br>
              <a:rPr lang="de-DE" altLang="nb-NO" dirty="0" smtClean="0"/>
            </a:br>
            <a:r>
              <a:rPr lang="de-DE" altLang="nb-NO" dirty="0" smtClean="0"/>
              <a:t/>
            </a:r>
            <a:br>
              <a:rPr lang="de-DE" altLang="nb-NO" dirty="0" smtClean="0"/>
            </a:b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SYD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	 SYD 		</a:t>
            </a:r>
            <a:r>
              <a:rPr lang="nb-NO" altLang="nb-NO" dirty="0"/>
              <a:t>SYD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nb-NO" altLang="nb-NO" dirty="0"/>
              <a:t>SYD</a:t>
            </a:r>
            <a:r>
              <a:rPr lang="nb-NO" altLang="nb-NO" dirty="0">
                <a:latin typeface="Symbol" pitchFamily="18" charset="2"/>
              </a:rPr>
              <a:t/>
            </a:r>
            <a:br>
              <a:rPr lang="nb-NO" altLang="nb-NO" dirty="0">
                <a:latin typeface="Symbol" pitchFamily="18" charset="2"/>
              </a:rPr>
            </a:b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D 9 8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 smtClean="0">
                <a:latin typeface="Symbol" pitchFamily="18" charset="2"/>
              </a:rPr>
              <a:t>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D 9 8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E D 9 8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K 6 4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 </a:t>
            </a:r>
            <a:r>
              <a:rPr lang="de-DE" altLang="nb-NO" dirty="0"/>
              <a:t>9	</a:t>
            </a:r>
            <a:r>
              <a:rPr lang="de-DE" altLang="nb-NO" dirty="0" smtClean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7</a:t>
            </a:r>
            <a:r>
              <a:rPr lang="de-DE" altLang="nb-NO" dirty="0"/>
              <a:t>	</a:t>
            </a:r>
            <a:r>
              <a:rPr lang="de-DE" altLang="nb-NO" dirty="0" smtClean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8</a:t>
            </a:r>
            <a:r>
              <a:rPr lang="de-DE" altLang="nb-NO" dirty="0"/>
              <a:t>	</a:t>
            </a:r>
            <a:r>
              <a:rPr lang="de-DE" altLang="nb-NO" dirty="0" smtClean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7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/>
              <a:t>E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10</a:t>
            </a:r>
            <a:r>
              <a:rPr lang="de-DE" altLang="nb-NO" dirty="0"/>
              <a:t>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</a:t>
            </a:r>
            <a:r>
              <a:rPr lang="de-DE" altLang="nb-NO" dirty="0" smtClean="0"/>
              <a:t>K 7 2</a:t>
            </a:r>
            <a:r>
              <a:rPr lang="de-DE" altLang="nb-NO" dirty="0"/>
              <a:t>	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</a:t>
            </a:r>
            <a:r>
              <a:rPr lang="de-DE" altLang="nb-NO" dirty="0" smtClean="0"/>
              <a:t>E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10</a:t>
            </a:r>
            <a:r>
              <a:rPr lang="de-DE" altLang="nb-NO" dirty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 smtClean="0"/>
              <a:t>D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6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E D 9 5 3</a:t>
            </a:r>
            <a:r>
              <a:rPr lang="de-DE" altLang="nb-NO" dirty="0"/>
              <a:t>	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/>
              <a:t>E 10 </a:t>
            </a:r>
            <a:r>
              <a:rPr lang="de-DE" altLang="nb-NO" dirty="0" smtClean="0"/>
              <a:t>7 6 3</a:t>
            </a:r>
            <a:r>
              <a:rPr lang="de-DE" altLang="nb-NO" dirty="0"/>
              <a:t>	</a:t>
            </a:r>
            <a:r>
              <a:rPr lang="de-DE" altLang="nb-NO" dirty="0" smtClean="0">
                <a:latin typeface="Symbol" pitchFamily="18" charset="2"/>
              </a:rPr>
              <a:t> </a:t>
            </a:r>
            <a:r>
              <a:rPr lang="de-DE" altLang="nb-NO" dirty="0" smtClean="0"/>
              <a:t>E K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8 4 </a:t>
            </a:r>
            <a:r>
              <a:rPr lang="de-DE" altLang="nb-NO" dirty="0"/>
              <a:t>	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/>
              <a:t>E D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5 4</a:t>
            </a:r>
            <a:br>
              <a:rPr lang="de-DE" altLang="nb-NO" dirty="0" smtClean="0"/>
            </a:br>
            <a:r>
              <a:rPr lang="de-DE" altLang="nb-NO" dirty="0" smtClean="0"/>
              <a:t/>
            </a:r>
            <a:br>
              <a:rPr lang="de-DE" altLang="nb-NO" dirty="0" smtClean="0"/>
            </a:br>
            <a:r>
              <a:rPr lang="de-DE" altLang="nb-NO" dirty="0" smtClean="0"/>
              <a:t>A.		B.		C.		D.</a:t>
            </a:r>
            <a:br>
              <a:rPr lang="de-DE" altLang="nb-NO" dirty="0" smtClean="0"/>
            </a:br>
            <a:r>
              <a:rPr lang="de-DE" altLang="nb-NO" dirty="0" smtClean="0"/>
              <a:t>Nord	</a:t>
            </a:r>
            <a:r>
              <a:rPr lang="de-DE" altLang="nb-NO" dirty="0" err="1" smtClean="0"/>
              <a:t>Syd</a:t>
            </a:r>
            <a:r>
              <a:rPr lang="de-DE" altLang="nb-NO" dirty="0" smtClean="0"/>
              <a:t>	Nord	</a:t>
            </a:r>
            <a:r>
              <a:rPr lang="de-DE" altLang="nb-NO" dirty="0" err="1" smtClean="0"/>
              <a:t>Syd</a:t>
            </a:r>
            <a:r>
              <a:rPr lang="de-DE" altLang="nb-NO" dirty="0" smtClean="0"/>
              <a:t>	Nord	</a:t>
            </a:r>
            <a:r>
              <a:rPr lang="de-DE" altLang="nb-NO" dirty="0" err="1" smtClean="0"/>
              <a:t>Syd</a:t>
            </a:r>
            <a:r>
              <a:rPr lang="de-DE" altLang="nb-NO" dirty="0" smtClean="0"/>
              <a:t>	Nord	</a:t>
            </a:r>
            <a:r>
              <a:rPr lang="de-DE" altLang="nb-NO" dirty="0" err="1" smtClean="0"/>
              <a:t>Syd</a:t>
            </a:r>
            <a:r>
              <a:rPr lang="de-DE" altLang="nb-NO" dirty="0" smtClean="0"/>
              <a:t/>
            </a:r>
            <a:br>
              <a:rPr lang="de-DE" altLang="nb-NO" dirty="0" smtClean="0"/>
            </a:br>
            <a:r>
              <a:rPr lang="de-DE" altLang="nb-NO" dirty="0" smtClean="0"/>
              <a:t>	1</a:t>
            </a:r>
            <a:r>
              <a:rPr lang="nb-NO" dirty="0"/>
              <a:t> ♣ </a:t>
            </a:r>
            <a:r>
              <a:rPr lang="de-DE" altLang="nb-NO" dirty="0" smtClean="0"/>
              <a:t>		1</a:t>
            </a:r>
            <a:r>
              <a:rPr lang="nb-NO" dirty="0"/>
              <a:t> ♣ </a:t>
            </a:r>
            <a:r>
              <a:rPr lang="de-DE" altLang="nb-NO" dirty="0" smtClean="0"/>
              <a:t>		1</a:t>
            </a:r>
            <a:r>
              <a:rPr lang="nb-NO" dirty="0"/>
              <a:t> ♣ </a:t>
            </a:r>
            <a:r>
              <a:rPr lang="de-DE" altLang="nb-NO" dirty="0" smtClean="0"/>
              <a:t>		1</a:t>
            </a:r>
            <a:r>
              <a:rPr lang="nb-NO" dirty="0"/>
              <a:t> ♣ </a:t>
            </a:r>
            <a:r>
              <a:rPr lang="de-DE" altLang="nb-NO" dirty="0" smtClean="0"/>
              <a:t/>
            </a:r>
            <a:br>
              <a:rPr lang="de-DE" altLang="nb-NO" dirty="0" smtClean="0"/>
            </a:b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 smtClean="0"/>
              <a:t>	2</a:t>
            </a:r>
            <a:r>
              <a:rPr lang="nb-NO" dirty="0"/>
              <a:t> ♠ </a:t>
            </a:r>
            <a:r>
              <a:rPr lang="de-DE" altLang="nb-NO" dirty="0" smtClean="0"/>
              <a:t>	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 smtClean="0"/>
              <a:t>	1</a:t>
            </a:r>
            <a:r>
              <a:rPr lang="nb-NO" dirty="0"/>
              <a:t> ♠ </a:t>
            </a:r>
            <a:r>
              <a:rPr lang="de-DE" altLang="nb-NO" dirty="0" smtClean="0"/>
              <a:t>	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 smtClean="0"/>
              <a:t>	1</a:t>
            </a:r>
            <a:r>
              <a:rPr lang="nb-NO" dirty="0"/>
              <a:t> ♠ </a:t>
            </a:r>
            <a:r>
              <a:rPr lang="de-DE" altLang="nb-NO" dirty="0" smtClean="0"/>
              <a:t>	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 smtClean="0"/>
              <a:t>	1</a:t>
            </a:r>
            <a:r>
              <a:rPr lang="nb-NO" dirty="0"/>
              <a:t> ♠ </a:t>
            </a:r>
            <a:r>
              <a:rPr lang="de-DE" altLang="nb-NO" dirty="0" smtClean="0"/>
              <a:t/>
            </a:r>
            <a:br>
              <a:rPr lang="de-DE" altLang="nb-NO" dirty="0" smtClean="0"/>
            </a:br>
            <a:r>
              <a:rPr lang="de-DE" altLang="nb-NO" dirty="0" smtClean="0"/>
              <a:t>3</a:t>
            </a:r>
            <a:r>
              <a:rPr lang="nb-NO" dirty="0"/>
              <a:t> ♣ </a:t>
            </a:r>
            <a:r>
              <a:rPr lang="de-DE" altLang="nb-NO" dirty="0" smtClean="0"/>
              <a:t>	3NT	2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 smtClean="0"/>
              <a:t>	2NT	2</a:t>
            </a:r>
            <a:r>
              <a:rPr lang="nb-NO" dirty="0"/>
              <a:t> ♣ </a:t>
            </a:r>
            <a:r>
              <a:rPr lang="de-DE" altLang="nb-NO" dirty="0" smtClean="0"/>
              <a:t>	2NT	2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r>
              <a:rPr lang="de-DE" altLang="nb-NO" dirty="0" smtClean="0"/>
              <a:t>	2NT</a:t>
            </a:r>
            <a:br>
              <a:rPr lang="de-DE" altLang="nb-NO" dirty="0" smtClean="0"/>
            </a:br>
            <a:r>
              <a:rPr lang="de-DE" altLang="nb-NO" dirty="0" smtClean="0"/>
              <a:t>Pass		3NT	Pass	3NT	Pass	3NT	Pass</a:t>
            </a:r>
            <a:endParaRPr lang="de-DE" alt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530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9. Hvordan spiller du følgende kombinasjoner</a:t>
            </a:r>
            <a:endParaRPr lang="nb-NO" b="1" dirty="0"/>
          </a:p>
        </p:txBody>
      </p:sp>
      <p:sp>
        <p:nvSpPr>
          <p:cNvPr id="4" name="Rektangel 3"/>
          <p:cNvSpPr/>
          <p:nvPr/>
        </p:nvSpPr>
        <p:spPr>
          <a:xfrm>
            <a:off x="1115616" y="1628800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a.		b.		c.		d.</a:t>
            </a:r>
            <a:br>
              <a:rPr lang="de-DE" dirty="0" smtClean="0"/>
            </a:br>
            <a:r>
              <a:rPr lang="de-DE" dirty="0" err="1" smtClean="0"/>
              <a:t>Tre</a:t>
            </a:r>
            <a:r>
              <a:rPr lang="de-DE" dirty="0" smtClean="0"/>
              <a:t> </a:t>
            </a:r>
            <a:r>
              <a:rPr lang="de-DE" dirty="0" err="1" smtClean="0"/>
              <a:t>stikk</a:t>
            </a:r>
            <a:r>
              <a:rPr lang="de-DE" dirty="0" smtClean="0"/>
              <a:t>		</a:t>
            </a:r>
            <a:r>
              <a:rPr lang="de-DE" dirty="0" err="1" smtClean="0"/>
              <a:t>Fire</a:t>
            </a:r>
            <a:r>
              <a:rPr lang="de-DE" dirty="0" smtClean="0"/>
              <a:t> </a:t>
            </a:r>
            <a:r>
              <a:rPr lang="de-DE" dirty="0" err="1" smtClean="0"/>
              <a:t>stikk</a:t>
            </a:r>
            <a:r>
              <a:rPr lang="de-DE" dirty="0" smtClean="0"/>
              <a:t>	</a:t>
            </a:r>
            <a:r>
              <a:rPr lang="de-DE" dirty="0" err="1" smtClean="0"/>
              <a:t>Tre</a:t>
            </a:r>
            <a:r>
              <a:rPr lang="de-DE" dirty="0" smtClean="0"/>
              <a:t> </a:t>
            </a:r>
            <a:r>
              <a:rPr lang="de-DE" dirty="0" err="1" smtClean="0"/>
              <a:t>stikk</a:t>
            </a:r>
            <a:r>
              <a:rPr lang="de-DE" dirty="0" smtClean="0"/>
              <a:t>		</a:t>
            </a:r>
            <a:r>
              <a:rPr lang="de-DE" dirty="0" err="1" smtClean="0"/>
              <a:t>Fire</a:t>
            </a:r>
            <a:r>
              <a:rPr lang="de-DE" dirty="0" smtClean="0"/>
              <a:t> </a:t>
            </a:r>
            <a:r>
              <a:rPr lang="de-DE" dirty="0" err="1" smtClean="0"/>
              <a:t>stikk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Kn</a:t>
            </a:r>
            <a:r>
              <a:rPr lang="de-DE" dirty="0" smtClean="0"/>
              <a:t> 6 4 2		K 7 6 5		D 10 9 4		D 5 4 2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 10 9 8		E </a:t>
            </a:r>
            <a:r>
              <a:rPr lang="de-DE" dirty="0" err="1" smtClean="0"/>
              <a:t>Kn</a:t>
            </a:r>
            <a:r>
              <a:rPr lang="de-DE" dirty="0" smtClean="0"/>
              <a:t> 8 2		E 8 7 2		E </a:t>
            </a:r>
            <a:r>
              <a:rPr lang="de-DE" dirty="0" err="1" smtClean="0"/>
              <a:t>Kn</a:t>
            </a:r>
            <a:r>
              <a:rPr lang="de-DE" dirty="0" smtClean="0"/>
              <a:t> 6 3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  <a:p>
            <a:endParaRPr lang="de-DE" dirty="0" smtClean="0"/>
          </a:p>
          <a:p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712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10. Spilleplan</a:t>
            </a:r>
            <a:endParaRPr lang="nb-NO" b="1" dirty="0"/>
          </a:p>
        </p:txBody>
      </p:sp>
      <p:sp>
        <p:nvSpPr>
          <p:cNvPr id="3" name="Rektangel 2"/>
          <p:cNvSpPr/>
          <p:nvPr/>
        </p:nvSpPr>
        <p:spPr>
          <a:xfrm>
            <a:off x="971600" y="1484784"/>
            <a:ext cx="7416824" cy="4521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NORD				NORD	</a:t>
            </a:r>
            <a:r>
              <a:rPr lang="nb-NO" altLang="nb-NO" dirty="0">
                <a:latin typeface="Symbol" pitchFamily="18" charset="2"/>
              </a:rPr>
              <a:t/>
            </a:r>
            <a:br>
              <a:rPr lang="nb-NO" altLang="nb-NO" dirty="0">
                <a:latin typeface="Symbol" pitchFamily="18" charset="2"/>
              </a:rPr>
            </a:b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E K 7 6 2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nb-NO" altLang="nb-N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Kn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de-DE" altLang="nb-NO" dirty="0" smtClean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 </a:t>
            </a:r>
            <a:r>
              <a:rPr lang="de-DE" altLang="nb-NO" dirty="0" smtClean="0"/>
              <a:t>8 7 6	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	</a:t>
            </a:r>
            <a:r>
              <a:rPr lang="de-DE" altLang="nb-NO" dirty="0" smtClean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K 7 6	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 smtClean="0"/>
              <a:t>10 2</a:t>
            </a:r>
            <a:r>
              <a:rPr lang="de-DE" altLang="nb-NO" dirty="0"/>
              <a:t>	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	</a:t>
            </a:r>
            <a:r>
              <a:rPr lang="de-DE" altLang="nb-NO" dirty="0"/>
              <a:t>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</a:t>
            </a:r>
            <a:r>
              <a:rPr lang="de-DE" altLang="nb-NO" dirty="0" smtClean="0"/>
              <a:t>4 2</a:t>
            </a:r>
            <a:r>
              <a:rPr lang="de-DE" altLang="nb-NO" dirty="0"/>
              <a:t>		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/>
              <a:t>5 4 3</a:t>
            </a:r>
            <a:r>
              <a:rPr lang="de-DE" altLang="nb-NO" dirty="0"/>
              <a:t>		</a:t>
            </a:r>
            <a:r>
              <a:rPr lang="de-DE" altLang="nb-NO" dirty="0">
                <a:latin typeface="Symbol" pitchFamily="18" charset="2"/>
              </a:rPr>
              <a:t>	</a:t>
            </a:r>
            <a:r>
              <a:rPr lang="de-DE" altLang="nb-NO" dirty="0" smtClean="0"/>
              <a:t> </a:t>
            </a:r>
            <a:r>
              <a:rPr lang="de-DE" altLang="nb-NO" dirty="0"/>
              <a:t>	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/>
              <a:t>D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7 5 4 </a:t>
            </a:r>
            <a:r>
              <a:rPr lang="de-DE" altLang="nb-NO" dirty="0"/>
              <a:t>		</a:t>
            </a:r>
            <a:br>
              <a:rPr lang="de-DE" altLang="nb-NO" dirty="0"/>
            </a:br>
            <a:r>
              <a:rPr lang="de-DE" altLang="nb-NO" dirty="0"/>
              <a:t/>
            </a:r>
            <a:br>
              <a:rPr lang="de-DE" altLang="nb-NO" dirty="0"/>
            </a:br>
            <a:r>
              <a:rPr lang="de-DE" altLang="nb-NO" dirty="0"/>
              <a:t/>
            </a:r>
            <a:br>
              <a:rPr lang="de-DE" altLang="nb-NO" dirty="0"/>
            </a:b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SYD		 		</a:t>
            </a:r>
            <a:r>
              <a:rPr lang="nb-NO" altLang="nb-NO" dirty="0"/>
              <a:t>SYD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nb-NO" altLang="nb-NO" dirty="0">
                <a:latin typeface="Symbol" pitchFamily="18" charset="2"/>
              </a:rPr>
              <a:t/>
            </a:r>
            <a:br>
              <a:rPr lang="nb-NO" altLang="nb-NO" dirty="0">
                <a:latin typeface="Symbol" pitchFamily="18" charset="2"/>
              </a:rPr>
            </a:b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Kn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3	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>
                <a:latin typeface="Symbol" pitchFamily="18" charset="2"/>
              </a:rPr>
              <a:t>	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K D 10 9 3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 </a:t>
            </a:r>
            <a:r>
              <a:rPr lang="de-DE" altLang="nb-NO" dirty="0" smtClean="0"/>
              <a:t>E 5 3 2</a:t>
            </a:r>
            <a:r>
              <a:rPr lang="de-DE" altLang="nb-NO" dirty="0"/>
              <a:t>		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E 5 2</a:t>
            </a:r>
            <a:r>
              <a:rPr lang="de-DE" altLang="nb-NO" dirty="0"/>
              <a:t>		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/>
              <a:t>E </a:t>
            </a:r>
            <a:r>
              <a:rPr lang="de-DE" altLang="nb-NO" dirty="0" err="1"/>
              <a:t>Kn</a:t>
            </a:r>
            <a:r>
              <a:rPr lang="de-DE" altLang="nb-NO" dirty="0"/>
              <a:t> 9		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E </a:t>
            </a:r>
            <a:r>
              <a:rPr lang="de-DE" altLang="nb-NO" dirty="0" err="1"/>
              <a:t>Kn</a:t>
            </a:r>
            <a:r>
              <a:rPr lang="de-DE" altLang="nb-NO" dirty="0"/>
              <a:t> </a:t>
            </a:r>
            <a:r>
              <a:rPr lang="de-DE" altLang="nb-NO" dirty="0" smtClean="0"/>
              <a:t>5 3</a:t>
            </a:r>
            <a:r>
              <a:rPr lang="de-DE" altLang="nb-NO" dirty="0"/>
              <a:t>	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de-DE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K D </a:t>
            </a:r>
            <a:r>
              <a:rPr lang="de-DE" altLang="nb-N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Kn</a:t>
            </a:r>
            <a:r>
              <a:rPr lang="de-DE" altLang="nb-NO" dirty="0"/>
              <a:t>	</a:t>
            </a:r>
            <a:r>
              <a:rPr lang="de-DE" altLang="nb-NO" dirty="0">
                <a:latin typeface="Symbol" pitchFamily="18" charset="2"/>
              </a:rPr>
              <a:t>	</a:t>
            </a:r>
            <a:r>
              <a:rPr lang="de-DE" altLang="nb-NO" dirty="0"/>
              <a:t>	</a:t>
            </a:r>
            <a:r>
              <a:rPr lang="de-DE" altLang="nb-NO" dirty="0" smtClean="0">
                <a:latin typeface="Symbol" pitchFamily="18" charset="2"/>
              </a:rPr>
              <a:t> </a:t>
            </a:r>
            <a:r>
              <a:rPr lang="de-DE" altLang="nb-NO" dirty="0"/>
              <a:t>3	</a:t>
            </a:r>
            <a:br>
              <a:rPr lang="de-DE" altLang="nb-NO" dirty="0"/>
            </a:br>
            <a:r>
              <a:rPr lang="de-DE" altLang="nb-NO" dirty="0"/>
              <a:t/>
            </a:r>
            <a:br>
              <a:rPr lang="de-DE" altLang="nb-NO" dirty="0"/>
            </a:br>
            <a:r>
              <a:rPr lang="de-DE" altLang="nb-NO" dirty="0" smtClean="0"/>
              <a:t>Kontrakt: 3NT S			Kontrakt: 4 </a:t>
            </a:r>
            <a:r>
              <a:rPr lang="nb-NO" dirty="0"/>
              <a:t>♠</a:t>
            </a:r>
            <a:r>
              <a:rPr lang="de-DE" altLang="nb-NO" dirty="0" smtClean="0"/>
              <a:t> S</a:t>
            </a:r>
            <a:br>
              <a:rPr lang="de-DE" altLang="nb-NO" dirty="0" smtClean="0"/>
            </a:br>
            <a:r>
              <a:rPr lang="de-DE" altLang="nb-NO" dirty="0" err="1" smtClean="0"/>
              <a:t>Utspill</a:t>
            </a:r>
            <a:r>
              <a:rPr lang="de-DE" altLang="nb-NO" dirty="0" smtClean="0"/>
              <a:t> 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K			</a:t>
            </a:r>
            <a:r>
              <a:rPr lang="de-DE" altLang="nb-N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Utspill</a:t>
            </a:r>
            <a:r>
              <a:rPr lang="de-DE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br>
              <a:rPr lang="de-DE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nb-N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Spilleplan</a:t>
            </a:r>
            <a:r>
              <a:rPr lang="de-DE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?			</a:t>
            </a:r>
            <a:r>
              <a:rPr lang="de-DE" altLang="nb-N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Spilleplan</a:t>
            </a:r>
            <a:r>
              <a:rPr lang="de-DE" altLang="nb-NO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397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000" b="1" dirty="0" smtClean="0"/>
              <a:t>1. Hva melder du som svarer </a:t>
            </a:r>
            <a:br>
              <a:rPr lang="nb-NO" sz="4000" b="1" dirty="0" smtClean="0"/>
            </a:br>
            <a:r>
              <a:rPr lang="nb-NO" sz="4000" b="1" dirty="0" smtClean="0"/>
              <a:t>i andre melderunde?</a:t>
            </a:r>
            <a:endParaRPr lang="nb-NO" sz="4000" b="1" dirty="0"/>
          </a:p>
        </p:txBody>
      </p:sp>
      <p:sp>
        <p:nvSpPr>
          <p:cNvPr id="6" name="Rektangel 5"/>
          <p:cNvSpPr/>
          <p:nvPr/>
        </p:nvSpPr>
        <p:spPr>
          <a:xfrm>
            <a:off x="251520" y="1628801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altLang="nb-NO" dirty="0" smtClean="0"/>
          </a:p>
        </p:txBody>
      </p:sp>
      <p:sp>
        <p:nvSpPr>
          <p:cNvPr id="7" name="Rektangel 6"/>
          <p:cNvSpPr/>
          <p:nvPr/>
        </p:nvSpPr>
        <p:spPr>
          <a:xfrm>
            <a:off x="1115616" y="1556792"/>
            <a:ext cx="7200799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endParaRPr lang="de-DE" altLang="nb-NO" dirty="0"/>
          </a:p>
        </p:txBody>
      </p:sp>
      <p:sp>
        <p:nvSpPr>
          <p:cNvPr id="8" name="Rektangel 7"/>
          <p:cNvSpPr/>
          <p:nvPr/>
        </p:nvSpPr>
        <p:spPr>
          <a:xfrm>
            <a:off x="395536" y="1412776"/>
            <a:ext cx="8352927" cy="3550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a.		b.		c.		d.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8 4		</a:t>
            </a:r>
            <a:r>
              <a:rPr lang="nb-NO" altLang="nb-NO" dirty="0">
                <a:latin typeface="Symbol" pitchFamily="18" charset="2"/>
              </a:rPr>
              <a:t> </a:t>
            </a:r>
            <a:r>
              <a:rPr lang="nb-NO" altLang="nb-NO" dirty="0" smtClean="0">
                <a:latin typeface="Symbol" pitchFamily="18" charset="2"/>
              </a:rPr>
              <a:t>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7		</a:t>
            </a:r>
            <a:r>
              <a:rPr lang="nb-NO" altLang="nb-NO" dirty="0">
                <a:latin typeface="Symbol" pitchFamily="18" charset="2"/>
              </a:rPr>
              <a:t> 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10 9 3	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K 9 5</a:t>
            </a:r>
            <a:r>
              <a:rPr lang="nb-NO" altLang="nb-NO" dirty="0" smtClean="0">
                <a:latin typeface="Symbol" pitchFamily="18" charset="2"/>
              </a:rPr>
              <a:t> 		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 </a:t>
            </a:r>
            <a:r>
              <a:rPr lang="de-DE" altLang="nb-NO" dirty="0" smtClean="0"/>
              <a:t>K 10 7 2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 </a:t>
            </a:r>
            <a:r>
              <a:rPr lang="de-DE" altLang="nb-NO" dirty="0" smtClean="0"/>
              <a:t> K 8 7	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 </a:t>
            </a:r>
            <a:r>
              <a:rPr lang="de-DE" altLang="nb-NO" dirty="0" smtClean="0"/>
              <a:t> K 8 6	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D 7 4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 smtClean="0"/>
              <a:t>6 5 4 3	</a:t>
            </a:r>
            <a:r>
              <a:rPr lang="de-DE" altLang="nb-NO" dirty="0"/>
              <a:t> 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 smtClean="0"/>
              <a:t> 10 6 2	</a:t>
            </a:r>
            <a:r>
              <a:rPr lang="de-DE" altLang="nb-NO" dirty="0"/>
              <a:t> 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 smtClean="0"/>
              <a:t> K D 10 8 3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 smtClean="0"/>
              <a:t>6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>
                <a:latin typeface="Symbol" pitchFamily="18" charset="2"/>
              </a:rPr>
              <a:t> </a:t>
            </a:r>
            <a:r>
              <a:rPr lang="de-DE" altLang="nb-NO" dirty="0" smtClean="0"/>
              <a:t>K 5 2		 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/>
              <a:t>K D 10 4 3 2	 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/>
              <a:t>5 2 		 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10 7 6 5 4 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Nord	</a:t>
            </a:r>
            <a:r>
              <a:rPr lang="de-DE" altLang="nb-NO" dirty="0" err="1" smtClean="0"/>
              <a:t>Syd</a:t>
            </a:r>
            <a:r>
              <a:rPr lang="de-DE" altLang="nb-NO" dirty="0" smtClean="0"/>
              <a:t>	Nord	</a:t>
            </a:r>
            <a:r>
              <a:rPr lang="de-DE" altLang="nb-NO" dirty="0" err="1" smtClean="0"/>
              <a:t>Syd</a:t>
            </a:r>
            <a:r>
              <a:rPr lang="de-DE" altLang="nb-NO" dirty="0" smtClean="0"/>
              <a:t>	Nord	</a:t>
            </a:r>
            <a:r>
              <a:rPr lang="de-DE" altLang="nb-NO" dirty="0" err="1" smtClean="0"/>
              <a:t>Syd</a:t>
            </a:r>
            <a:r>
              <a:rPr lang="de-DE" altLang="nb-NO" dirty="0" smtClean="0"/>
              <a:t>	Nord	</a:t>
            </a:r>
            <a:r>
              <a:rPr lang="de-DE" altLang="nb-NO" dirty="0" err="1" smtClean="0"/>
              <a:t>Syd</a:t>
            </a:r>
            <a:endParaRPr lang="de-DE" altLang="nb-NO" dirty="0" smtClean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 smtClean="0"/>
              <a:t>	2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 smtClean="0"/>
              <a:t>	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 smtClean="0"/>
              <a:t>	2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 smtClean="0"/>
              <a:t>	1</a:t>
            </a:r>
            <a:r>
              <a:rPr lang="nb-NO" dirty="0"/>
              <a:t> ♠ </a:t>
            </a:r>
            <a:r>
              <a:rPr lang="de-DE" altLang="nb-NO" dirty="0" smtClean="0"/>
              <a:t>	2</a:t>
            </a:r>
            <a:r>
              <a:rPr lang="nb-NO" dirty="0"/>
              <a:t> ♠ </a:t>
            </a:r>
            <a:r>
              <a:rPr lang="de-DE" altLang="nb-NO" dirty="0" smtClean="0"/>
              <a:t>	1</a:t>
            </a:r>
            <a:r>
              <a:rPr lang="nb-NO" dirty="0"/>
              <a:t> ♠ </a:t>
            </a:r>
            <a:r>
              <a:rPr lang="de-DE" altLang="nb-NO" dirty="0" smtClean="0"/>
              <a:t>	2</a:t>
            </a:r>
            <a:r>
              <a:rPr lang="nb-NO" dirty="0"/>
              <a:t> ♠ </a:t>
            </a:r>
            <a:endParaRPr lang="nb-NO" dirty="0" smtClean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3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>
                <a:solidFill>
                  <a:srgbClr val="FF0000"/>
                </a:solidFill>
              </a:rPr>
              <a:t>♦ </a:t>
            </a:r>
            <a:r>
              <a:rPr lang="de-DE" altLang="nb-NO" dirty="0" smtClean="0"/>
              <a:t>	?	2NT	?	3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r>
              <a:rPr lang="de-DE" altLang="nb-NO" dirty="0" smtClean="0"/>
              <a:t>	?	2NT	?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	4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 smtClean="0"/>
              <a:t>		3NT		3</a:t>
            </a:r>
            <a:r>
              <a:rPr lang="nb-NO" dirty="0"/>
              <a:t> ♠ </a:t>
            </a:r>
            <a:r>
              <a:rPr lang="de-DE" altLang="nb-NO" dirty="0" smtClean="0"/>
              <a:t>		3</a:t>
            </a:r>
            <a:r>
              <a:rPr lang="nb-NO" dirty="0"/>
              <a:t> ♣</a:t>
            </a:r>
            <a:endParaRPr lang="de-DE" alt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Kapittel 10 - Oppsummering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972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2. Hva melder du som svarer i de viste meldingsforløp?</a:t>
            </a:r>
            <a:endParaRPr lang="nb-NO" b="1" dirty="0"/>
          </a:p>
        </p:txBody>
      </p:sp>
      <p:sp>
        <p:nvSpPr>
          <p:cNvPr id="5" name="Rektangel 4"/>
          <p:cNvSpPr/>
          <p:nvPr/>
        </p:nvSpPr>
        <p:spPr>
          <a:xfrm>
            <a:off x="323528" y="1412776"/>
            <a:ext cx="8496944" cy="3862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endParaRPr lang="de-DE" altLang="nb-NO" dirty="0" smtClean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a.		b.		c.		d.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4		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 smtClean="0">
                <a:latin typeface="Symbol" pitchFamily="18" charset="2"/>
              </a:rPr>
              <a:t>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D 5 4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E 8 6 5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3	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nb-NO" altLang="nb-N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Kn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nb-NO" altLang="nb-NO" dirty="0">
                <a:latin typeface="Symbol" pitchFamily="18" charset="2"/>
              </a:rPr>
              <a:t> </a:t>
            </a:r>
            <a:r>
              <a:rPr lang="nb-NO" altLang="nb-NO" dirty="0" smtClean="0">
                <a:latin typeface="Symbol" pitchFamily="18" charset="2"/>
              </a:rPr>
              <a:t>2</a:t>
            </a:r>
            <a:r>
              <a:rPr lang="nb-NO" altLang="nb-NO" dirty="0">
                <a:latin typeface="Symbol" pitchFamily="18" charset="2"/>
              </a:rPr>
              <a:t>	</a:t>
            </a:r>
            <a:endParaRPr lang="de-DE" altLang="nb-NO" dirty="0" smtClean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 </a:t>
            </a:r>
            <a:r>
              <a:rPr lang="de-DE" altLang="nb-NO" dirty="0" smtClean="0"/>
              <a:t>10 9 7 </a:t>
            </a:r>
            <a:r>
              <a:rPr lang="de-DE" altLang="nb-NO" dirty="0"/>
              <a:t>2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 </a:t>
            </a:r>
            <a:r>
              <a:rPr lang="de-DE" altLang="nb-NO" dirty="0"/>
              <a:t> K </a:t>
            </a:r>
            <a:r>
              <a:rPr lang="de-DE" altLang="nb-NO" dirty="0" smtClean="0"/>
              <a:t>10 8 </a:t>
            </a:r>
            <a:r>
              <a:rPr lang="de-DE" altLang="nb-NO" dirty="0"/>
              <a:t>7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</a:t>
            </a:r>
            <a:r>
              <a:rPr lang="de-DE" altLang="nb-NO" dirty="0"/>
              <a:t>K 3	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/>
              <a:t>10 9 </a:t>
            </a:r>
            <a:r>
              <a:rPr lang="de-DE" altLang="nb-NO" dirty="0"/>
              <a:t>7 4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 smtClean="0"/>
              <a:t>E K </a:t>
            </a:r>
            <a:r>
              <a:rPr lang="de-DE" altLang="nb-NO" dirty="0"/>
              <a:t>4 3	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E	 </a:t>
            </a:r>
            <a:r>
              <a:rPr lang="de-DE" altLang="nb-NO" dirty="0" smtClean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 smtClean="0"/>
              <a:t> 10 </a:t>
            </a:r>
            <a:r>
              <a:rPr lang="de-DE" altLang="nb-NO" dirty="0"/>
              <a:t>8 </a:t>
            </a:r>
            <a:r>
              <a:rPr lang="de-DE" altLang="nb-NO" dirty="0" smtClean="0"/>
              <a:t>5</a:t>
            </a:r>
            <a:r>
              <a:rPr lang="de-DE" altLang="nb-NO" dirty="0"/>
              <a:t>	</a:t>
            </a:r>
            <a:r>
              <a:rPr lang="de-DE" altLang="nb-NO" dirty="0" smtClean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 smtClean="0"/>
              <a:t>K D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>
                <a:latin typeface="Symbol" pitchFamily="18" charset="2"/>
              </a:rPr>
              <a:t> </a:t>
            </a:r>
            <a:r>
              <a:rPr lang="de-DE" altLang="nb-NO" dirty="0" smtClean="0"/>
              <a:t>K </a:t>
            </a:r>
            <a:r>
              <a:rPr lang="de-DE" altLang="nb-NO" dirty="0"/>
              <a:t>5 2		 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/>
              <a:t>K 5</a:t>
            </a:r>
            <a:r>
              <a:rPr lang="de-DE" altLang="nb-NO" dirty="0" smtClean="0"/>
              <a:t> </a:t>
            </a:r>
            <a:r>
              <a:rPr lang="de-DE" altLang="nb-NO" dirty="0"/>
              <a:t>4 3 2	 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/>
              <a:t>E D 3 </a:t>
            </a:r>
            <a:r>
              <a:rPr lang="de-DE" altLang="nb-NO" dirty="0"/>
              <a:t>	</a:t>
            </a:r>
            <a:r>
              <a:rPr lang="de-DE" altLang="nb-NO" dirty="0" smtClean="0">
                <a:latin typeface="Symbol" pitchFamily="18" charset="2"/>
              </a:rPr>
              <a:t> </a:t>
            </a:r>
            <a:r>
              <a:rPr lang="de-DE" altLang="nb-NO" dirty="0" smtClean="0"/>
              <a:t>K D 4 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endParaRPr lang="de-DE" altLang="nb-NO" dirty="0" smtClean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/>
              <a:t>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2NT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2NT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2NT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2NT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3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?	</a:t>
            </a:r>
            <a:r>
              <a:rPr lang="de-DE" altLang="nb-NO" dirty="0" smtClean="0"/>
              <a:t>3NT</a:t>
            </a:r>
            <a:r>
              <a:rPr lang="de-DE" altLang="nb-NO" dirty="0"/>
              <a:t>	?	</a:t>
            </a:r>
            <a:r>
              <a:rPr lang="de-DE" altLang="nb-NO" dirty="0" smtClean="0"/>
              <a:t>3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r>
              <a:rPr lang="de-DE" altLang="nb-NO" dirty="0"/>
              <a:t>	?	</a:t>
            </a:r>
            <a:r>
              <a:rPr lang="de-DE" altLang="nb-NO" dirty="0" smtClean="0"/>
              <a:t>3</a:t>
            </a:r>
            <a:r>
              <a:rPr lang="nb-NO" dirty="0"/>
              <a:t> ♣ </a:t>
            </a:r>
            <a:r>
              <a:rPr lang="de-DE" altLang="nb-NO" dirty="0"/>
              <a:t>	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/>
              <a:t>	</a:t>
            </a:r>
            <a:r>
              <a:rPr lang="de-DE" altLang="nb-NO" b="1" dirty="0" smtClean="0"/>
              <a:t>4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b="1" dirty="0"/>
              <a:t>		</a:t>
            </a:r>
            <a:r>
              <a:rPr lang="de-DE" altLang="nb-NO" b="1" dirty="0" smtClean="0"/>
              <a:t>4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b="1" dirty="0"/>
              <a:t>		</a:t>
            </a:r>
            <a:r>
              <a:rPr lang="de-DE" altLang="nb-NO" b="1" dirty="0" smtClean="0"/>
              <a:t>4NT</a:t>
            </a:r>
            <a:r>
              <a:rPr lang="de-DE" altLang="nb-NO" b="1" dirty="0"/>
              <a:t>		</a:t>
            </a:r>
            <a:r>
              <a:rPr lang="de-DE" altLang="nb-NO" b="1" dirty="0" smtClean="0"/>
              <a:t>4</a:t>
            </a:r>
            <a:r>
              <a:rPr lang="nb-NO" dirty="0"/>
              <a:t> ♠</a:t>
            </a:r>
            <a:endParaRPr lang="de-DE" altLang="nb-NO" b="1" dirty="0" smtClean="0"/>
          </a:p>
          <a:p>
            <a:pPr>
              <a:lnSpc>
                <a:spcPct val="80000"/>
              </a:lnSpc>
              <a:spcBef>
                <a:spcPts val="675"/>
              </a:spcBef>
            </a:pPr>
            <a:endParaRPr lang="de-DE" altLang="nb-NO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089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3a. Hvordan skal de videre meldinger gå etter åpning </a:t>
            </a:r>
            <a:r>
              <a:rPr lang="nb-NO" b="1" dirty="0"/>
              <a:t>1 ♠?</a:t>
            </a:r>
          </a:p>
        </p:txBody>
      </p:sp>
      <p:sp>
        <p:nvSpPr>
          <p:cNvPr id="6" name="Rektangel 5"/>
          <p:cNvSpPr/>
          <p:nvPr/>
        </p:nvSpPr>
        <p:spPr>
          <a:xfrm>
            <a:off x="2627784" y="2132856"/>
            <a:ext cx="34279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altLang="nb-NO" dirty="0">
                <a:latin typeface="Symbol" pitchFamily="18" charset="2"/>
              </a:rPr>
              <a:t>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E K 9 6 4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D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8 7</a:t>
            </a:r>
          </a:p>
          <a:p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 </a:t>
            </a:r>
            <a:r>
              <a:rPr lang="de-DE" altLang="nb-NO" dirty="0"/>
              <a:t>3	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E K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7</a:t>
            </a:r>
          </a:p>
          <a:p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 smtClean="0"/>
              <a:t> </a:t>
            </a:r>
            <a:r>
              <a:rPr lang="de-DE" altLang="nb-NO" dirty="0"/>
              <a:t>K D </a:t>
            </a:r>
            <a:r>
              <a:rPr lang="de-DE" altLang="nb-NO" dirty="0" smtClean="0"/>
              <a:t>8 7</a:t>
            </a:r>
            <a:r>
              <a:rPr lang="de-DE" altLang="nb-NO" dirty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 smtClean="0"/>
              <a:t> 10 2</a:t>
            </a:r>
          </a:p>
          <a:p>
            <a:pPr marL="285750" indent="-285750">
              <a:buFont typeface="Symbol" pitchFamily="18" charset="2"/>
              <a:buChar char="§"/>
            </a:pPr>
            <a:r>
              <a:rPr lang="de-DE" altLang="nb-NO" dirty="0" smtClean="0"/>
              <a:t>D 9 </a:t>
            </a:r>
            <a:r>
              <a:rPr lang="de-DE" altLang="nb-NO" dirty="0"/>
              <a:t>2	</a:t>
            </a:r>
            <a:r>
              <a:rPr lang="de-DE" altLang="nb-NO" dirty="0" smtClean="0"/>
              <a:t>	</a:t>
            </a:r>
            <a:r>
              <a:rPr lang="de-DE" altLang="nb-NO" dirty="0" smtClean="0">
                <a:latin typeface="Symbol" pitchFamily="18" charset="2"/>
              </a:rPr>
              <a:t> </a:t>
            </a:r>
            <a:r>
              <a:rPr lang="de-DE" altLang="nb-NO" dirty="0" smtClean="0"/>
              <a:t>K 7 4</a:t>
            </a:r>
          </a:p>
          <a:p>
            <a:endParaRPr lang="de-DE" altLang="nb-NO" dirty="0"/>
          </a:p>
          <a:p>
            <a:r>
              <a:rPr lang="de-DE" altLang="nb-NO" dirty="0" smtClean="0"/>
              <a:t>Nord		</a:t>
            </a:r>
            <a:r>
              <a:rPr lang="de-DE" altLang="nb-NO" dirty="0" err="1" smtClean="0"/>
              <a:t>Syd</a:t>
            </a:r>
            <a:endParaRPr lang="de-DE" altLang="nb-NO" dirty="0" smtClean="0"/>
          </a:p>
          <a:p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 smtClean="0"/>
              <a:t>		2NT</a:t>
            </a:r>
          </a:p>
          <a:p>
            <a:r>
              <a:rPr lang="de-DE" altLang="nb-NO" dirty="0" smtClean="0"/>
              <a:t>3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 smtClean="0"/>
              <a:t>		4</a:t>
            </a:r>
            <a:r>
              <a:rPr lang="nb-NO" dirty="0"/>
              <a:t> ♠ </a:t>
            </a:r>
            <a:endParaRPr lang="nb-NO" dirty="0" smtClean="0"/>
          </a:p>
          <a:p>
            <a:r>
              <a:rPr lang="de-DE" altLang="nb-NO" dirty="0" smtClean="0"/>
              <a:t>pass </a:t>
            </a:r>
            <a:endParaRPr lang="nb-NO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961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3b. </a:t>
            </a:r>
            <a:r>
              <a:rPr lang="nb-NO" b="1" dirty="0"/>
              <a:t>Hvordan skal de videre meldinger gå etter åpning </a:t>
            </a:r>
            <a:r>
              <a:rPr lang="nb-NO" b="1" dirty="0" smtClean="0"/>
              <a:t>1</a:t>
            </a:r>
            <a:r>
              <a:rPr lang="nb-NO" b="1" dirty="0">
                <a:solidFill>
                  <a:srgbClr val="FF0000"/>
                </a:solidFill>
              </a:rPr>
              <a:t> ♥</a:t>
            </a:r>
            <a:r>
              <a:rPr lang="nb-NO" b="1" dirty="0" smtClean="0"/>
              <a:t>?</a:t>
            </a:r>
            <a:endParaRPr lang="nb-NO" b="1" dirty="0"/>
          </a:p>
        </p:txBody>
      </p:sp>
      <p:sp>
        <p:nvSpPr>
          <p:cNvPr id="4" name="Rektangel 3"/>
          <p:cNvSpPr/>
          <p:nvPr/>
        </p:nvSpPr>
        <p:spPr>
          <a:xfrm>
            <a:off x="2286000" y="2136339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altLang="nb-NO" dirty="0">
                <a:latin typeface="Symbol" pitchFamily="18" charset="2"/>
              </a:rPr>
              <a:t>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D 7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4	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K 8 5</a:t>
            </a:r>
            <a:endParaRPr lang="nb-NO" altLang="nb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 </a:t>
            </a:r>
            <a:r>
              <a:rPr lang="de-DE" altLang="nb-NO" dirty="0" smtClean="0"/>
              <a:t>K D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8 3</a:t>
            </a:r>
            <a:r>
              <a:rPr lang="de-DE" altLang="nb-NO" dirty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</a:t>
            </a:r>
            <a:r>
              <a:rPr lang="de-DE" altLang="nb-NO" dirty="0"/>
              <a:t>E </a:t>
            </a:r>
            <a:r>
              <a:rPr lang="de-DE" altLang="nb-NO" dirty="0" smtClean="0"/>
              <a:t>10 9 </a:t>
            </a:r>
            <a:r>
              <a:rPr lang="de-DE" altLang="nb-NO" dirty="0"/>
              <a:t>7</a:t>
            </a:r>
          </a:p>
          <a:p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E</a:t>
            </a:r>
            <a:r>
              <a:rPr lang="de-DE" altLang="nb-NO" dirty="0" smtClean="0"/>
              <a:t> </a:t>
            </a:r>
            <a:r>
              <a:rPr lang="de-DE" altLang="nb-NO" dirty="0"/>
              <a:t>8 7	</a:t>
            </a:r>
            <a:r>
              <a:rPr lang="de-DE" altLang="nb-NO" dirty="0" smtClean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 smtClean="0"/>
              <a:t> K 6 </a:t>
            </a:r>
            <a:r>
              <a:rPr lang="de-DE" altLang="nb-NO" dirty="0"/>
              <a:t>2</a:t>
            </a:r>
          </a:p>
          <a:p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/>
              <a:t>2</a:t>
            </a:r>
            <a:r>
              <a:rPr lang="de-DE" altLang="nb-NO" dirty="0"/>
              <a:t>		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/>
              <a:t>E 9 7</a:t>
            </a:r>
            <a:endParaRPr lang="de-DE" altLang="nb-NO" dirty="0"/>
          </a:p>
          <a:p>
            <a:endParaRPr lang="de-DE" altLang="nb-NO" dirty="0"/>
          </a:p>
          <a:p>
            <a:r>
              <a:rPr lang="de-DE" altLang="nb-NO" dirty="0"/>
              <a:t>Nord		</a:t>
            </a:r>
            <a:r>
              <a:rPr lang="de-DE" altLang="nb-NO" dirty="0" err="1"/>
              <a:t>Syd</a:t>
            </a:r>
            <a:endParaRPr lang="de-DE" altLang="nb-NO" dirty="0"/>
          </a:p>
          <a:p>
            <a:r>
              <a:rPr lang="de-DE" altLang="nb-NO" dirty="0" smtClean="0"/>
              <a:t>1</a:t>
            </a:r>
            <a:r>
              <a:rPr lang="nb-NO" dirty="0"/>
              <a:t> </a:t>
            </a:r>
            <a:r>
              <a:rPr lang="nb-NO" dirty="0">
                <a:solidFill>
                  <a:srgbClr val="FF0000"/>
                </a:solidFill>
              </a:rPr>
              <a:t>♥</a:t>
            </a:r>
            <a:r>
              <a:rPr lang="nb-NO" dirty="0" smtClean="0"/>
              <a:t> </a:t>
            </a:r>
            <a:r>
              <a:rPr lang="de-DE" altLang="nb-NO" dirty="0"/>
              <a:t>		2NT</a:t>
            </a:r>
          </a:p>
          <a:p>
            <a:r>
              <a:rPr lang="de-DE" altLang="nb-NO" dirty="0" smtClean="0"/>
              <a:t>3</a:t>
            </a:r>
            <a:r>
              <a:rPr lang="nb-NO" dirty="0"/>
              <a:t> ♣ </a:t>
            </a:r>
            <a:r>
              <a:rPr lang="de-DE" altLang="nb-NO" dirty="0"/>
              <a:t>		</a:t>
            </a:r>
            <a:r>
              <a:rPr lang="de-DE" altLang="nb-NO" dirty="0" smtClean="0"/>
              <a:t>3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endParaRPr lang="nb-NO" dirty="0" smtClean="0">
              <a:solidFill>
                <a:srgbClr val="FF0000"/>
              </a:solidFill>
            </a:endParaRPr>
          </a:p>
          <a:p>
            <a:r>
              <a:rPr lang="de-DE" dirty="0" smtClean="0"/>
              <a:t>4NT		5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endParaRPr lang="de-DE" dirty="0" smtClean="0"/>
          </a:p>
          <a:p>
            <a:r>
              <a:rPr lang="de-DE" dirty="0" smtClean="0"/>
              <a:t>5NT		6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endParaRPr lang="de-DE" dirty="0" smtClean="0"/>
          </a:p>
          <a:p>
            <a:r>
              <a:rPr lang="de-DE" dirty="0" smtClean="0"/>
              <a:t>pass</a:t>
            </a:r>
            <a:endParaRPr lang="nb-NO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634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4. Hva melder du som åpner i andre melderunde?</a:t>
            </a:r>
            <a:endParaRPr lang="nb-NO" b="1" dirty="0"/>
          </a:p>
        </p:txBody>
      </p:sp>
      <p:sp>
        <p:nvSpPr>
          <p:cNvPr id="3" name="Rektangel 2"/>
          <p:cNvSpPr/>
          <p:nvPr/>
        </p:nvSpPr>
        <p:spPr>
          <a:xfrm>
            <a:off x="1187624" y="1741216"/>
            <a:ext cx="7128792" cy="3592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/>
              <a:t>a.		b.		c.		d</a:t>
            </a:r>
            <a:r>
              <a:rPr lang="de-DE" altLang="nb-NO" dirty="0" smtClean="0"/>
              <a:t>.</a:t>
            </a:r>
            <a:br>
              <a:rPr lang="de-DE" altLang="nb-NO" dirty="0" smtClean="0"/>
            </a:br>
            <a:r>
              <a:rPr lang="de-DE" altLang="nb-NO" dirty="0" smtClean="0"/>
              <a:t/>
            </a:r>
            <a:br>
              <a:rPr lang="de-DE" altLang="nb-NO" dirty="0" smtClean="0"/>
            </a:b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9 8 7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 smtClean="0">
                <a:latin typeface="Symbol" pitchFamily="18" charset="2"/>
              </a:rPr>
              <a:t>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D 7		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E 9 5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 </a:t>
            </a:r>
            <a:r>
              <a:rPr lang="de-DE" altLang="nb-NO" dirty="0" smtClean="0"/>
              <a:t>E 10</a:t>
            </a:r>
            <a:r>
              <a:rPr lang="de-DE" altLang="nb-NO" dirty="0"/>
              <a:t>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	</a:t>
            </a:r>
            <a:r>
              <a:rPr lang="de-DE" altLang="nb-NO" dirty="0" smtClean="0"/>
              <a:t> </a:t>
            </a:r>
            <a:r>
              <a:rPr lang="de-DE" altLang="nb-NO" dirty="0"/>
              <a:t>K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</a:t>
            </a:r>
            <a:r>
              <a:rPr lang="de-DE" altLang="nb-NO" dirty="0"/>
              <a:t>8 7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/>
              <a:t>E 10 8</a:t>
            </a:r>
            <a:r>
              <a:rPr lang="de-DE" altLang="nb-NO" dirty="0"/>
              <a:t>	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/>
              <a:t>E 10 8 7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/>
              <a:t>E </a:t>
            </a:r>
            <a:r>
              <a:rPr lang="de-DE" altLang="nb-NO" dirty="0" smtClean="0"/>
              <a:t>D 7 </a:t>
            </a:r>
            <a:r>
              <a:rPr lang="de-DE" altLang="nb-NO" dirty="0"/>
              <a:t>3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 smtClean="0"/>
              <a:t> E 10 9 2</a:t>
            </a:r>
            <a:r>
              <a:rPr lang="de-DE" altLang="nb-NO" dirty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 smtClean="0"/>
              <a:t> E K 10 </a:t>
            </a:r>
            <a:r>
              <a:rPr lang="de-DE" altLang="nb-NO" dirty="0"/>
              <a:t>8 </a:t>
            </a:r>
            <a:r>
              <a:rPr lang="de-DE" altLang="nb-NO" dirty="0" smtClean="0"/>
              <a:t>5 2</a:t>
            </a:r>
            <a:r>
              <a:rPr lang="de-DE" altLang="nb-NO" dirty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/>
              <a:t>K </a:t>
            </a:r>
            <a:r>
              <a:rPr lang="de-DE" altLang="nb-NO" dirty="0" smtClean="0"/>
              <a:t>D 8 7 6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>
                <a:latin typeface="Symbol" pitchFamily="18" charset="2"/>
              </a:rPr>
              <a:t>  </a:t>
            </a:r>
            <a:r>
              <a:rPr lang="de-DE" altLang="nb-NO" dirty="0"/>
              <a:t>K </a:t>
            </a:r>
            <a:r>
              <a:rPr lang="de-DE" altLang="nb-NO" dirty="0" smtClean="0"/>
              <a:t>D </a:t>
            </a:r>
            <a:r>
              <a:rPr lang="de-DE" altLang="nb-NO" dirty="0"/>
              <a:t>2		</a:t>
            </a:r>
            <a:r>
              <a:rPr lang="de-DE" altLang="nb-NO" dirty="0" smtClean="0">
                <a:latin typeface="Symbol" pitchFamily="18" charset="2"/>
              </a:rPr>
              <a:t> </a:t>
            </a:r>
            <a:r>
              <a:rPr lang="de-DE" altLang="nb-NO" dirty="0"/>
              <a:t>K 6</a:t>
            </a:r>
            <a:r>
              <a:rPr lang="de-DE" altLang="nb-NO" dirty="0" smtClean="0"/>
              <a:t> </a:t>
            </a:r>
            <a:r>
              <a:rPr lang="de-DE" altLang="nb-NO" dirty="0"/>
              <a:t>2	 </a:t>
            </a:r>
            <a:r>
              <a:rPr lang="de-DE" altLang="nb-NO" dirty="0" smtClean="0"/>
              <a:t>	</a:t>
            </a:r>
            <a:r>
              <a:rPr lang="de-DE" altLang="nb-NO" dirty="0" smtClean="0">
                <a:latin typeface="Symbol" pitchFamily="18" charset="2"/>
              </a:rPr>
              <a:t> </a:t>
            </a:r>
            <a:r>
              <a:rPr lang="de-DE" altLang="nb-NO" dirty="0" smtClean="0"/>
              <a:t>K </a:t>
            </a:r>
            <a:r>
              <a:rPr lang="de-DE" altLang="nb-NO" dirty="0"/>
              <a:t>D </a:t>
            </a:r>
            <a:r>
              <a:rPr lang="de-DE" altLang="nb-NO" dirty="0" smtClean="0"/>
              <a:t>2 </a:t>
            </a:r>
            <a:r>
              <a:rPr lang="de-DE" altLang="nb-NO" dirty="0"/>
              <a:t>	</a:t>
            </a:r>
            <a:r>
              <a:rPr lang="de-DE" altLang="nb-NO" dirty="0" smtClean="0"/>
              <a:t>	</a:t>
            </a:r>
            <a:r>
              <a:rPr lang="de-DE" altLang="nb-NO" dirty="0" smtClean="0">
                <a:latin typeface="Symbol" pitchFamily="18" charset="2"/>
              </a:rPr>
              <a:t> </a:t>
            </a:r>
            <a:r>
              <a:rPr lang="de-DE" altLang="nb-NO" dirty="0" smtClean="0"/>
              <a:t>4 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/>
              <a:t>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 smtClean="0"/>
              <a:t>Syd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</a:t>
            </a:r>
            <a:r>
              <a:rPr lang="nb-NO" dirty="0" smtClean="0"/>
              <a:t>♠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?</a:t>
            </a:r>
            <a:r>
              <a:rPr lang="de-DE" altLang="nb-NO" dirty="0"/>
              <a:t>		?		?		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b="1" dirty="0" smtClean="0"/>
              <a:t>4</a:t>
            </a:r>
            <a:r>
              <a:rPr lang="nb-NO" dirty="0"/>
              <a:t> ♠ </a:t>
            </a:r>
            <a:r>
              <a:rPr lang="de-DE" altLang="nb-NO" b="1" dirty="0"/>
              <a:t>	</a:t>
            </a:r>
            <a:r>
              <a:rPr lang="de-DE" altLang="nb-NO" b="1" dirty="0" smtClean="0"/>
              <a:t>	1NT		3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r>
              <a:rPr lang="de-DE" altLang="nb-NO" b="1" dirty="0" smtClean="0"/>
              <a:t>		2</a:t>
            </a:r>
            <a:r>
              <a:rPr lang="nb-NO" dirty="0"/>
              <a:t> ♠ </a:t>
            </a:r>
            <a:r>
              <a:rPr lang="de-DE" altLang="nb-NO" dirty="0" smtClean="0"/>
              <a:t/>
            </a:r>
            <a:br>
              <a:rPr lang="de-DE" altLang="nb-NO" dirty="0" smtClean="0"/>
            </a:br>
            <a:endParaRPr lang="de-DE" alt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061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5. Hva melder du som svarer i andre melderunde?</a:t>
            </a:r>
            <a:endParaRPr lang="nb-NO" b="1" dirty="0"/>
          </a:p>
        </p:txBody>
      </p:sp>
      <p:sp>
        <p:nvSpPr>
          <p:cNvPr id="3" name="Rektangel 2"/>
          <p:cNvSpPr/>
          <p:nvPr/>
        </p:nvSpPr>
        <p:spPr>
          <a:xfrm>
            <a:off x="755576" y="1484784"/>
            <a:ext cx="7632848" cy="3904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/>
            </a:r>
            <a:br>
              <a:rPr lang="de-DE" altLang="nb-NO" dirty="0" smtClean="0"/>
            </a:br>
            <a:r>
              <a:rPr lang="de-DE" altLang="nb-NO" dirty="0" smtClean="0"/>
              <a:t>a</a:t>
            </a:r>
            <a:r>
              <a:rPr lang="de-DE" altLang="nb-NO" dirty="0"/>
              <a:t>.		b.		c.		d</a:t>
            </a:r>
            <a:r>
              <a:rPr lang="de-DE" altLang="nb-NO" dirty="0" smtClean="0"/>
              <a:t>.</a:t>
            </a:r>
            <a:br>
              <a:rPr lang="de-DE" altLang="nb-NO" dirty="0" smtClean="0"/>
            </a:br>
            <a:r>
              <a:rPr lang="de-DE" altLang="nb-NO" dirty="0" smtClean="0"/>
              <a:t/>
            </a:r>
            <a:br>
              <a:rPr lang="de-DE" altLang="nb-NO" dirty="0" smtClean="0"/>
            </a:b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 K 9 8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7 4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>
                <a:latin typeface="Symbol" pitchFamily="18" charset="2"/>
              </a:rPr>
              <a:t>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7 5 4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Kn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10 9 3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K 9 6 5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</a:t>
            </a:r>
            <a:r>
              <a:rPr lang="de-DE" altLang="nb-NO" dirty="0"/>
              <a:t>10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 	</a:t>
            </a:r>
            <a:r>
              <a:rPr lang="de-DE" altLang="nb-NO" dirty="0"/>
              <a:t> K </a:t>
            </a:r>
            <a:r>
              <a:rPr lang="de-DE" altLang="nb-NO" dirty="0" smtClean="0"/>
              <a:t>8 </a:t>
            </a:r>
            <a:r>
              <a:rPr lang="de-DE" altLang="nb-NO" dirty="0"/>
              <a:t>7	</a:t>
            </a:r>
            <a:r>
              <a:rPr lang="de-DE" altLang="nb-NO" dirty="0" smtClean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D </a:t>
            </a:r>
            <a:r>
              <a:rPr lang="de-DE" altLang="nb-NO" dirty="0"/>
              <a:t>8	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D</a:t>
            </a:r>
            <a:r>
              <a:rPr lang="de-DE" altLang="nb-NO" dirty="0" smtClean="0"/>
              <a:t> </a:t>
            </a:r>
            <a:r>
              <a:rPr lang="de-DE" altLang="nb-NO" dirty="0"/>
              <a:t>7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/>
              <a:t>E </a:t>
            </a:r>
            <a:r>
              <a:rPr lang="de-DE" altLang="nb-NO" dirty="0" smtClean="0"/>
              <a:t>7 </a:t>
            </a:r>
            <a:r>
              <a:rPr lang="de-DE" altLang="nb-NO" dirty="0"/>
              <a:t>3	</a:t>
            </a:r>
            <a:r>
              <a:rPr lang="de-DE" altLang="nb-NO" dirty="0" smtClean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 smtClean="0"/>
              <a:t> </a:t>
            </a:r>
            <a:r>
              <a:rPr lang="de-DE" altLang="nb-NO" dirty="0"/>
              <a:t>E 10 9 2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E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10</a:t>
            </a:r>
            <a:r>
              <a:rPr lang="de-DE" altLang="nb-NO" dirty="0"/>
              <a:t>	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 smtClean="0"/>
              <a:t>8 </a:t>
            </a:r>
            <a:r>
              <a:rPr lang="de-DE" altLang="nb-NO" dirty="0"/>
              <a:t>7 6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/>
              <a:t>9 5 </a:t>
            </a:r>
            <a:r>
              <a:rPr lang="de-DE" altLang="nb-NO" dirty="0"/>
              <a:t>2		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/>
              <a:t>K </a:t>
            </a:r>
            <a:r>
              <a:rPr lang="de-DE" altLang="nb-NO" dirty="0" smtClean="0"/>
              <a:t>2</a:t>
            </a:r>
            <a:r>
              <a:rPr lang="de-DE" altLang="nb-NO" dirty="0"/>
              <a:t>	 	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/>
              <a:t>K </a:t>
            </a:r>
            <a:r>
              <a:rPr lang="de-DE" altLang="nb-NO" dirty="0" smtClean="0"/>
              <a:t>6 5 </a:t>
            </a:r>
            <a:r>
              <a:rPr lang="de-DE" altLang="nb-NO" dirty="0"/>
              <a:t>2 	</a:t>
            </a:r>
            <a:r>
              <a:rPr lang="de-DE" altLang="nb-NO" dirty="0" smtClean="0">
                <a:latin typeface="Symbol" pitchFamily="18" charset="2"/>
              </a:rPr>
              <a:t> </a:t>
            </a:r>
            <a:r>
              <a:rPr lang="de-DE" altLang="nb-NO" dirty="0" smtClean="0"/>
              <a:t>E 5 4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/>
              <a:t>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2</a:t>
            </a:r>
            <a:r>
              <a:rPr lang="nb-NO" dirty="0"/>
              <a:t> ♣ </a:t>
            </a:r>
            <a:r>
              <a:rPr lang="de-DE" altLang="nb-NO" dirty="0"/>
              <a:t>	</a:t>
            </a:r>
            <a:r>
              <a:rPr lang="de-DE" altLang="nb-NO" dirty="0" smtClean="0"/>
              <a:t>?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/>
              <a:t> ♣ </a:t>
            </a:r>
            <a:r>
              <a:rPr lang="de-DE" altLang="nb-NO" dirty="0"/>
              <a:t>	</a:t>
            </a:r>
            <a:r>
              <a:rPr lang="de-DE" altLang="nb-NO" dirty="0" smtClean="0"/>
              <a:t>?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/>
              <a:t> ♣ </a:t>
            </a:r>
            <a:r>
              <a:rPr lang="de-DE" altLang="nb-NO" dirty="0"/>
              <a:t>	</a:t>
            </a:r>
            <a:r>
              <a:rPr lang="de-DE" altLang="nb-NO" dirty="0" smtClean="0"/>
              <a:t>?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/>
              <a:t> ♣ </a:t>
            </a:r>
            <a:r>
              <a:rPr lang="de-DE" altLang="nb-NO" dirty="0" smtClean="0"/>
              <a:t>	?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b="1" dirty="0"/>
              <a:t>	</a:t>
            </a:r>
            <a:r>
              <a:rPr lang="de-DE" altLang="nb-NO" b="1" dirty="0" smtClean="0"/>
              <a:t>2</a:t>
            </a:r>
            <a:r>
              <a:rPr lang="nb-NO" dirty="0">
                <a:solidFill>
                  <a:srgbClr val="FF0000"/>
                </a:solidFill>
              </a:rPr>
              <a:t> ♥</a:t>
            </a:r>
            <a:r>
              <a:rPr lang="de-DE" altLang="nb-NO" b="1" dirty="0" smtClean="0"/>
              <a:t> </a:t>
            </a:r>
            <a:r>
              <a:rPr lang="de-DE" altLang="nb-NO" b="1" dirty="0"/>
              <a:t>		</a:t>
            </a:r>
            <a:r>
              <a:rPr lang="de-DE" altLang="nb-NO" b="1" dirty="0" smtClean="0"/>
              <a:t>4</a:t>
            </a:r>
            <a:r>
              <a:rPr lang="nb-NO" dirty="0">
                <a:solidFill>
                  <a:srgbClr val="FF0000"/>
                </a:solidFill>
              </a:rPr>
              <a:t> ♥</a:t>
            </a:r>
            <a:r>
              <a:rPr lang="de-DE" altLang="nb-NO" b="1" dirty="0" smtClean="0"/>
              <a:t> </a:t>
            </a:r>
            <a:r>
              <a:rPr lang="de-DE" altLang="nb-NO" b="1" dirty="0"/>
              <a:t>		</a:t>
            </a:r>
            <a:r>
              <a:rPr lang="de-DE" altLang="nb-NO" b="1" dirty="0" smtClean="0"/>
              <a:t>2NT</a:t>
            </a:r>
            <a:r>
              <a:rPr lang="de-DE" altLang="nb-NO" b="1" dirty="0"/>
              <a:t>	</a:t>
            </a:r>
            <a:r>
              <a:rPr lang="de-DE" altLang="nb-NO" b="1" dirty="0" smtClean="0"/>
              <a:t>	2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endParaRPr lang="de-DE" altLang="nb-NO" b="1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850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6. Hva melder du som åpner i tredje melderunde?</a:t>
            </a:r>
            <a:endParaRPr lang="nb-NO" b="1" dirty="0"/>
          </a:p>
        </p:txBody>
      </p:sp>
      <p:sp>
        <p:nvSpPr>
          <p:cNvPr id="3" name="Rektangel 2"/>
          <p:cNvSpPr/>
          <p:nvPr/>
        </p:nvSpPr>
        <p:spPr>
          <a:xfrm>
            <a:off x="827584" y="1844824"/>
            <a:ext cx="7704856" cy="3682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/>
              <a:t>a.		b.		c.		d</a:t>
            </a:r>
            <a:r>
              <a:rPr lang="de-DE" altLang="nb-NO" dirty="0" smtClean="0"/>
              <a:t>.</a:t>
            </a:r>
            <a:br>
              <a:rPr lang="de-DE" altLang="nb-NO" dirty="0" smtClean="0"/>
            </a:br>
            <a:r>
              <a:rPr lang="de-DE" altLang="nb-NO" dirty="0" smtClean="0"/>
              <a:t/>
            </a:r>
            <a:br>
              <a:rPr lang="de-DE" altLang="nb-NO" dirty="0" smtClean="0"/>
            </a:b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4	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 smtClean="0">
                <a:latin typeface="Symbol" pitchFamily="18" charset="2"/>
              </a:rPr>
              <a:t>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5 4	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E 5 3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 </a:t>
            </a:r>
            <a:r>
              <a:rPr lang="de-DE" altLang="nb-NO" dirty="0" smtClean="0"/>
              <a:t>K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9 7 6 3</a:t>
            </a:r>
            <a:r>
              <a:rPr lang="de-DE" altLang="nb-NO" dirty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E K </a:t>
            </a:r>
            <a:r>
              <a:rPr lang="de-DE" altLang="nb-NO" dirty="0"/>
              <a:t>8 </a:t>
            </a:r>
            <a:r>
              <a:rPr lang="de-DE" altLang="nb-NO" dirty="0" smtClean="0"/>
              <a:t>7 3</a:t>
            </a:r>
            <a:r>
              <a:rPr lang="de-DE" altLang="nb-NO" dirty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E 8 6 4 3 2</a:t>
            </a:r>
            <a:r>
              <a:rPr lang="de-DE" altLang="nb-NO" dirty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K D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7 4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/>
              <a:t>E </a:t>
            </a:r>
            <a:r>
              <a:rPr lang="de-DE" altLang="nb-NO" dirty="0" smtClean="0"/>
              <a:t>K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</a:t>
            </a:r>
            <a:r>
              <a:rPr lang="de-DE" altLang="nb-NO" dirty="0"/>
              <a:t>3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 smtClean="0"/>
              <a:t> 2</a:t>
            </a:r>
            <a:r>
              <a:rPr lang="de-DE" altLang="nb-NO" dirty="0"/>
              <a:t>	</a:t>
            </a:r>
            <a:r>
              <a:rPr lang="de-DE" altLang="nb-NO" dirty="0" smtClean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 smtClean="0"/>
              <a:t> 10</a:t>
            </a:r>
            <a:r>
              <a:rPr lang="de-DE" altLang="nb-NO" dirty="0"/>
              <a:t>	</a:t>
            </a:r>
            <a:r>
              <a:rPr lang="de-DE" altLang="nb-NO" dirty="0" smtClean="0"/>
              <a:t>	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 smtClean="0"/>
              <a:t>6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/>
              <a:t>4		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/>
              <a:t>E 10 9 2</a:t>
            </a:r>
            <a:r>
              <a:rPr lang="de-DE" altLang="nb-NO" dirty="0"/>
              <a:t>	 </a:t>
            </a:r>
            <a:r>
              <a:rPr lang="de-DE" altLang="nb-NO" dirty="0" smtClean="0">
                <a:latin typeface="Symbol" pitchFamily="18" charset="2"/>
              </a:rPr>
              <a:t> </a:t>
            </a:r>
            <a:r>
              <a:rPr lang="de-DE" altLang="nb-NO" dirty="0"/>
              <a:t>K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10 </a:t>
            </a:r>
            <a:r>
              <a:rPr lang="de-DE" altLang="nb-NO" dirty="0"/>
              <a:t>5 2 	</a:t>
            </a: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/>
              <a:t>E </a:t>
            </a:r>
            <a:r>
              <a:rPr lang="de-DE" altLang="nb-NO" dirty="0" smtClean="0"/>
              <a:t>D 5 </a:t>
            </a:r>
            <a:r>
              <a:rPr lang="de-DE" altLang="nb-NO" dirty="0"/>
              <a:t>4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/>
              <a:t>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endParaRPr lang="nb-NO" dirty="0" smtClean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2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>
                <a:solidFill>
                  <a:srgbClr val="FF0000"/>
                </a:solidFill>
              </a:rPr>
              <a:t>♦ </a:t>
            </a:r>
            <a:r>
              <a:rPr lang="de-DE" altLang="nb-NO" dirty="0"/>
              <a:t>	</a:t>
            </a:r>
            <a:r>
              <a:rPr lang="de-DE" altLang="nb-NO" dirty="0" smtClean="0"/>
              <a:t>2NT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/>
              <a:t> ♣ 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/>
              <a:t> ♣ </a:t>
            </a:r>
            <a:r>
              <a:rPr lang="de-DE" altLang="nb-NO" dirty="0"/>
              <a:t>	</a:t>
            </a:r>
            <a:r>
              <a:rPr lang="de-DE" altLang="nb-NO" dirty="0" smtClean="0"/>
              <a:t>2NT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/>
              <a:t> ♣ 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?		?		?		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b="1" dirty="0" smtClean="0"/>
              <a:t>3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b="1" dirty="0" smtClean="0"/>
              <a:t>		3</a:t>
            </a:r>
            <a:r>
              <a:rPr lang="nb-NO" dirty="0"/>
              <a:t> ♠ </a:t>
            </a:r>
            <a:r>
              <a:rPr lang="de-DE" altLang="nb-NO" b="1" dirty="0" smtClean="0"/>
              <a:t>		3</a:t>
            </a:r>
            <a:r>
              <a:rPr lang="nb-NO" dirty="0"/>
              <a:t> ♣ </a:t>
            </a:r>
            <a:r>
              <a:rPr lang="de-DE" altLang="nb-NO" b="1" dirty="0" smtClean="0"/>
              <a:t>		2</a:t>
            </a:r>
            <a:r>
              <a:rPr lang="nb-NO" dirty="0"/>
              <a:t> ♠ </a:t>
            </a:r>
            <a:r>
              <a:rPr lang="de-DE" altLang="nb-NO" b="1" dirty="0"/>
              <a:t>	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526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7. Hva melder du som svarer i disse meldingsforløpene?</a:t>
            </a:r>
            <a:endParaRPr lang="nb-NO" b="1" dirty="0"/>
          </a:p>
        </p:txBody>
      </p:sp>
      <p:sp>
        <p:nvSpPr>
          <p:cNvPr id="3" name="Rektangel 2"/>
          <p:cNvSpPr/>
          <p:nvPr/>
        </p:nvSpPr>
        <p:spPr>
          <a:xfrm>
            <a:off x="827584" y="1628801"/>
            <a:ext cx="7632848" cy="4083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>
                <a:latin typeface="Symbol" pitchFamily="18" charset="2"/>
              </a:rPr>
              <a:t> </a:t>
            </a: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10 9 8 7 </a:t>
            </a: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4		</a:t>
            </a:r>
            <a:endParaRPr lang="nb-NO" altLang="nb-NO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 </a:t>
            </a:r>
            <a:r>
              <a:rPr lang="de-DE" altLang="nb-NO" dirty="0" smtClean="0"/>
              <a:t>D 10	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dirty="0" smtClean="0"/>
              <a:t>K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10 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>
                <a:latin typeface="Symbol" pitchFamily="18" charset="2"/>
              </a:rPr>
              <a:t> </a:t>
            </a:r>
            <a:r>
              <a:rPr lang="de-DE" altLang="nb-NO" dirty="0" smtClean="0"/>
              <a:t>9 5 2</a:t>
            </a:r>
            <a:r>
              <a:rPr lang="de-DE" altLang="nb-NO" dirty="0"/>
              <a:t>		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endParaRPr lang="de-DE" altLang="nb-NO" dirty="0" smtClean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/>
              <a:t>a.		b.		c.		d</a:t>
            </a:r>
            <a:r>
              <a:rPr lang="de-DE" altLang="nb-NO" dirty="0" smtClean="0"/>
              <a:t>.</a:t>
            </a:r>
            <a:r>
              <a:rPr lang="de-DE" altLang="nb-NO" dirty="0"/>
              <a:t/>
            </a:r>
            <a:br>
              <a:rPr lang="de-DE" altLang="nb-NO" dirty="0"/>
            </a:br>
            <a:endParaRPr lang="de-DE" altLang="nb-NO" dirty="0" smtClean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Nord</a:t>
            </a:r>
            <a:r>
              <a:rPr lang="de-DE" altLang="nb-NO" dirty="0"/>
              <a:t>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r>
              <a:rPr lang="de-DE" altLang="nb-NO" dirty="0"/>
              <a:t>	Nord	</a:t>
            </a:r>
            <a:r>
              <a:rPr lang="de-DE" altLang="nb-NO" dirty="0" err="1"/>
              <a:t>Syd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1</a:t>
            </a:r>
            <a:r>
              <a:rPr lang="nb-NO" dirty="0"/>
              <a:t> ♠ </a:t>
            </a:r>
            <a:endParaRPr lang="nb-NO" dirty="0" smtClean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2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>
                <a:solidFill>
                  <a:srgbClr val="FF0000"/>
                </a:solidFill>
              </a:rPr>
              <a:t>♦ 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altLang="nb-NO" dirty="0" smtClean="0"/>
              <a:t>2NT</a:t>
            </a:r>
            <a:r>
              <a:rPr lang="de-DE" altLang="nb-NO" dirty="0"/>
              <a:t>	</a:t>
            </a:r>
            <a:r>
              <a:rPr lang="de-DE" altLang="nb-NO" dirty="0" smtClean="0"/>
              <a:t>?</a:t>
            </a:r>
            <a:r>
              <a:rPr lang="de-DE" altLang="nb-NO" dirty="0"/>
              <a:t>	</a:t>
            </a:r>
            <a:r>
              <a:rPr lang="de-DE" altLang="nb-NO" dirty="0" smtClean="0"/>
              <a:t>2</a:t>
            </a:r>
            <a:r>
              <a:rPr lang="nb-NO" dirty="0"/>
              <a:t> ♠ </a:t>
            </a:r>
            <a:r>
              <a:rPr lang="de-DE" altLang="nb-NO" dirty="0" smtClean="0"/>
              <a:t>	?</a:t>
            </a:r>
            <a:r>
              <a:rPr lang="de-DE" altLang="nb-NO" dirty="0"/>
              <a:t>	</a:t>
            </a:r>
            <a:r>
              <a:rPr lang="de-DE" altLang="nb-NO" dirty="0" smtClean="0"/>
              <a:t>3</a:t>
            </a:r>
            <a:r>
              <a:rPr lang="nb-NO" dirty="0">
                <a:solidFill>
                  <a:srgbClr val="FF0000"/>
                </a:solidFill>
              </a:rPr>
              <a:t> ♦ </a:t>
            </a:r>
            <a:r>
              <a:rPr lang="de-DE" altLang="nb-NO" dirty="0"/>
              <a:t>	?	</a:t>
            </a:r>
            <a:r>
              <a:rPr lang="de-DE" altLang="nb-NO" dirty="0" smtClean="0"/>
              <a:t>3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de-DE" altLang="nb-NO" dirty="0"/>
              <a:t>	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altLang="nb-NO" b="1" dirty="0" smtClean="0">
                <a:latin typeface="Arial" panose="020B0604020202020204" pitchFamily="34" charset="0"/>
                <a:cs typeface="Arial" panose="020B0604020202020204" pitchFamily="34" charset="0"/>
              </a:rPr>
              <a:t>pass		3</a:t>
            </a:r>
            <a:r>
              <a:rPr lang="nb-NO" dirty="0"/>
              <a:t> ♠ </a:t>
            </a:r>
            <a:r>
              <a:rPr lang="nb-NO" altLang="nb-NO" b="1" dirty="0" smtClean="0">
                <a:latin typeface="Arial" panose="020B0604020202020204" pitchFamily="34" charset="0"/>
                <a:cs typeface="Arial" panose="020B0604020202020204" pitchFamily="34" charset="0"/>
              </a:rPr>
              <a:t>/4</a:t>
            </a:r>
            <a:r>
              <a:rPr lang="nb-NO" dirty="0"/>
              <a:t> ♠ </a:t>
            </a:r>
            <a:r>
              <a:rPr lang="nb-NO" altLang="nb-NO" b="1" dirty="0" smtClean="0">
                <a:latin typeface="Arial" panose="020B0604020202020204" pitchFamily="34" charset="0"/>
                <a:cs typeface="Arial" panose="020B0604020202020204" pitchFamily="34" charset="0"/>
              </a:rPr>
              <a:t>		Pass/4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r>
              <a:rPr lang="nb-NO" altLang="nb-NO" b="1" dirty="0" smtClean="0"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lang="nb-NO" dirty="0">
                <a:solidFill>
                  <a:srgbClr val="FF0000"/>
                </a:solidFill>
              </a:rPr>
              <a:t> ♥ </a:t>
            </a:r>
            <a:endParaRPr lang="nb-NO" altLang="nb-N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75"/>
              </a:spcBef>
            </a:pPr>
            <a:endParaRPr lang="nb-NO" altLang="nb-NO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10 - Oppsummering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94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2115</TotalTime>
  <Words>188</Words>
  <Application>Microsoft Office PowerPoint</Application>
  <PresentationFormat>Skjermfremvisning (4:3)</PresentationFormat>
  <Paragraphs>123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Egendefinert utforming</vt:lpstr>
      <vt:lpstr>Spill bridge 3</vt:lpstr>
      <vt:lpstr>1. Hva melder du som svarer  i andre melderunde?</vt:lpstr>
      <vt:lpstr>2. Hva melder du som svarer i de viste meldingsforløp?</vt:lpstr>
      <vt:lpstr>3a. Hvordan skal de videre meldinger gå etter åpning 1 ♠?</vt:lpstr>
      <vt:lpstr>3b. Hvordan skal de videre meldinger gå etter åpning 1 ♥?</vt:lpstr>
      <vt:lpstr>4. Hva melder du som åpner i andre melderunde?</vt:lpstr>
      <vt:lpstr>5. Hva melder du som svarer i andre melderunde?</vt:lpstr>
      <vt:lpstr>6. Hva melder du som åpner i tredje melderunde?</vt:lpstr>
      <vt:lpstr>7. Hva melder du som svarer i disse meldingsforløpene?</vt:lpstr>
      <vt:lpstr>8. Hvilke sett hender passer sammen med meldingsforløpene?</vt:lpstr>
      <vt:lpstr>9. Hvordan spiller du følgende kombinasjoner</vt:lpstr>
      <vt:lpstr>10. Spilleplan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Bridgeforbund</dc:title>
  <dc:creator>Frode</dc:creator>
  <cp:lastModifiedBy>Solbjørg Saltvik</cp:lastModifiedBy>
  <cp:revision>95</cp:revision>
  <dcterms:created xsi:type="dcterms:W3CDTF">2009-09-03T09:22:12Z</dcterms:created>
  <dcterms:modified xsi:type="dcterms:W3CDTF">2014-11-19T11:22:04Z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TC010183731044</vt:lpwstr>
  </property>
</Properties>
</file>