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70" r:id="rId3"/>
    <p:sldId id="258" r:id="rId4"/>
    <p:sldId id="271" r:id="rId5"/>
    <p:sldId id="261" r:id="rId6"/>
    <p:sldId id="269" r:id="rId7"/>
    <p:sldId id="272" r:id="rId8"/>
    <p:sldId id="273" r:id="rId9"/>
    <p:sldId id="266" r:id="rId10"/>
    <p:sldId id="274" r:id="rId11"/>
    <p:sldId id="268" r:id="rId12"/>
  </p:sldIdLst>
  <p:sldSz cx="9906000" cy="6858000" type="A4"/>
  <p:notesSz cx="6797675" cy="9926638"/>
  <p:embeddedFontLst>
    <p:embeddedFont>
      <p:font typeface="Berlin Sans FB Demi" panose="020E0802020502020306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  <p:embeddedFont>
      <p:font typeface="Overlock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10" y="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449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20E4-1798-433F-91AA-9C1330BB1C6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51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19" name="Shape 19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1500" b="0" i="0" u="none" strike="noStrike" cap="non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BRIDGE</a:t>
              </a:r>
              <a:endParaRPr sz="8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20" name="Shape 20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4200" b="0" i="0" u="none" strike="noStrike" cap="non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THE #1 MIND SPORT</a:t>
              </a:r>
              <a:endParaRPr sz="4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7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92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6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0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53000" y="6453788"/>
            <a:ext cx="1111587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Lektion 8:</a:t>
            </a:r>
            <a:fld id="{00000000-1234-1234-1234-123412341234}" type="slidenum"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THE #1 MIND SPORT</a:t>
            </a:r>
            <a:endParaRPr sz="28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528937" y="1854001"/>
            <a:ext cx="8975972" cy="42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6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2">
            <a:alphaModFix/>
          </a:blip>
          <a:srcRect r="11010"/>
          <a:stretch/>
        </p:blipFill>
        <p:spPr>
          <a:xfrm>
            <a:off x="-1" y="0"/>
            <a:ext cx="99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SvenskBridge_CMYK.eps"/>
          <p:cNvPicPr preferRelativeResize="0"/>
          <p:nvPr/>
        </p:nvPicPr>
        <p:blipFill rotWithShape="1">
          <a:blip r:embed="rId23">
            <a:alphaModFix/>
          </a:blip>
          <a:srcRect b="31313"/>
          <a:stretch/>
        </p:blipFill>
        <p:spPr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18" Type="http://schemas.openxmlformats.org/officeDocument/2006/relationships/image" Target="../media/image59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58.jpeg"/><Relationship Id="rId2" Type="http://schemas.openxmlformats.org/officeDocument/2006/relationships/image" Target="../media/image19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52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58.jpeg"/><Relationship Id="rId3" Type="http://schemas.openxmlformats.org/officeDocument/2006/relationships/image" Target="../media/image1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19" Type="http://schemas.openxmlformats.org/officeDocument/2006/relationships/image" Target="../media/image59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image" Target="../media/image19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" Type="http://schemas.openxmlformats.org/officeDocument/2006/relationships/image" Target="../media/image20.jp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3.jpg"/><Relationship Id="rId18" Type="http://schemas.openxmlformats.org/officeDocument/2006/relationships/image" Target="../media/image14.jpg"/><Relationship Id="rId26" Type="http://schemas.openxmlformats.org/officeDocument/2006/relationships/image" Target="../media/image31.jpg"/><Relationship Id="rId3" Type="http://schemas.openxmlformats.org/officeDocument/2006/relationships/image" Target="../media/image36.emf"/><Relationship Id="rId21" Type="http://schemas.openxmlformats.org/officeDocument/2006/relationships/image" Target="../media/image32.jpg"/><Relationship Id="rId7" Type="http://schemas.openxmlformats.org/officeDocument/2006/relationships/image" Target="../media/image7.jpg"/><Relationship Id="rId12" Type="http://schemas.openxmlformats.org/officeDocument/2006/relationships/image" Target="../media/image27.jpg"/><Relationship Id="rId17" Type="http://schemas.openxmlformats.org/officeDocument/2006/relationships/image" Target="../media/image41.jpg"/><Relationship Id="rId25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g"/><Relationship Id="rId20" Type="http://schemas.openxmlformats.org/officeDocument/2006/relationships/image" Target="../media/image10.jpg"/><Relationship Id="rId29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18.jpg"/><Relationship Id="rId24" Type="http://schemas.openxmlformats.org/officeDocument/2006/relationships/image" Target="../media/image29.jpg"/><Relationship Id="rId5" Type="http://schemas.openxmlformats.org/officeDocument/2006/relationships/image" Target="../media/image37.jpg"/><Relationship Id="rId15" Type="http://schemas.openxmlformats.org/officeDocument/2006/relationships/image" Target="../media/image40.jpg"/><Relationship Id="rId23" Type="http://schemas.openxmlformats.org/officeDocument/2006/relationships/image" Target="../media/image28.jpg"/><Relationship Id="rId28" Type="http://schemas.openxmlformats.org/officeDocument/2006/relationships/image" Target="../media/image24.jpg"/><Relationship Id="rId10" Type="http://schemas.openxmlformats.org/officeDocument/2006/relationships/image" Target="../media/image17.jpg"/><Relationship Id="rId19" Type="http://schemas.openxmlformats.org/officeDocument/2006/relationships/image" Target="../media/image9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39.jpg"/><Relationship Id="rId22" Type="http://schemas.openxmlformats.org/officeDocument/2006/relationships/image" Target="../media/image22.jpg"/><Relationship Id="rId27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38.jpg"/><Relationship Id="rId18" Type="http://schemas.openxmlformats.org/officeDocument/2006/relationships/image" Target="../media/image5.jpg"/><Relationship Id="rId26" Type="http://schemas.openxmlformats.org/officeDocument/2006/relationships/image" Target="../media/image19.jpeg"/><Relationship Id="rId3" Type="http://schemas.openxmlformats.org/officeDocument/2006/relationships/image" Target="../media/image3.jpg"/><Relationship Id="rId21" Type="http://schemas.openxmlformats.org/officeDocument/2006/relationships/image" Target="../media/image14.jpg"/><Relationship Id="rId7" Type="http://schemas.openxmlformats.org/officeDocument/2006/relationships/image" Target="../media/image46.jpg"/><Relationship Id="rId12" Type="http://schemas.openxmlformats.org/officeDocument/2006/relationships/image" Target="../media/image37.jpg"/><Relationship Id="rId17" Type="http://schemas.openxmlformats.org/officeDocument/2006/relationships/image" Target="../media/image4.jpg"/><Relationship Id="rId25" Type="http://schemas.openxmlformats.org/officeDocument/2006/relationships/image" Target="../media/image31.jpg"/><Relationship Id="rId2" Type="http://schemas.openxmlformats.org/officeDocument/2006/relationships/image" Target="../media/image8.jpg"/><Relationship Id="rId16" Type="http://schemas.openxmlformats.org/officeDocument/2006/relationships/image" Target="../media/image16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g"/><Relationship Id="rId11" Type="http://schemas.openxmlformats.org/officeDocument/2006/relationships/image" Target="../media/image11.jpg"/><Relationship Id="rId24" Type="http://schemas.openxmlformats.org/officeDocument/2006/relationships/image" Target="../media/image35.jpg"/><Relationship Id="rId5" Type="http://schemas.openxmlformats.org/officeDocument/2006/relationships/image" Target="../media/image44.jpg"/><Relationship Id="rId15" Type="http://schemas.openxmlformats.org/officeDocument/2006/relationships/image" Target="../media/image15.jpg"/><Relationship Id="rId23" Type="http://schemas.openxmlformats.org/officeDocument/2006/relationships/image" Target="../media/image10.jpg"/><Relationship Id="rId10" Type="http://schemas.openxmlformats.org/officeDocument/2006/relationships/image" Target="../media/image49.jpg"/><Relationship Id="rId19" Type="http://schemas.openxmlformats.org/officeDocument/2006/relationships/image" Target="../media/image6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7.jpg"/><Relationship Id="rId2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1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1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0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sv-SE" sz="185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Leksjon </a:t>
            </a:r>
            <a:r>
              <a:rPr lang="sv-SE" sz="185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r>
            <a:endParaRPr sz="185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920552" y="4171981"/>
            <a:ext cx="8136904" cy="149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§"/>
            </a:pP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Spill den kort</a:t>
            </a: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å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ndens honn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rer f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rst</a:t>
            </a:r>
            <a:endParaRPr dirty="0"/>
          </a:p>
          <a:p>
            <a:pPr marL="457200" marR="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§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Blo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ere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en f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rge</a:t>
            </a:r>
            <a:endParaRPr dirty="0"/>
          </a:p>
          <a:p>
            <a:pPr marL="457200" marR="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itchFamily="2" charset="2"/>
              <a:buChar char="§"/>
            </a:pP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Dekk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honn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 med honn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632155" y="1582993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15948" y="229836"/>
            <a:ext cx="6546967" cy="795094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Dekk honnør med honnør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717997"/>
            <a:ext cx="177812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spiller </a:t>
            </a:r>
            <a:r>
              <a:rPr lang="sv-SE" altLang="sv-SE" sz="2000" dirty="0">
                <a:latin typeface="+mn-lt"/>
              </a:rPr>
              <a:t>3</a:t>
            </a:r>
            <a:r>
              <a:rPr lang="sv-SE" altLang="sv-SE" sz="2000" dirty="0" smtClean="0">
                <a:latin typeface="+mn-lt"/>
              </a:rPr>
              <a:t>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7" y="4632912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06" y="4637828"/>
            <a:ext cx="715051" cy="110273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2" y="2651670"/>
            <a:ext cx="1082353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4" y="849872"/>
            <a:ext cx="1075871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4" y="4621689"/>
            <a:ext cx="108235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70" y="2651670"/>
            <a:ext cx="1049947" cy="1691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9" y="2651670"/>
            <a:ext cx="1056427" cy="167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4" y="2651670"/>
            <a:ext cx="1062908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" y="2651670"/>
            <a:ext cx="104994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6" y="2651670"/>
            <a:ext cx="105642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65" y="854469"/>
            <a:ext cx="1075871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9" y="858706"/>
            <a:ext cx="1049946" cy="1659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20" y="4621689"/>
            <a:ext cx="1088834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38" y="4621689"/>
            <a:ext cx="1069389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8" y="878568"/>
            <a:ext cx="1039242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95" y="2653826"/>
            <a:ext cx="1071317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7" y="2658208"/>
            <a:ext cx="105848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8" y="4624660"/>
            <a:ext cx="1045656" cy="16422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06" y="4642744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9898" y="4800059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3.7037E-7 L -0.00224 -0.11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1.85185E-6 L 0.11667 -0.0020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3.33333E-6 L -0.00048 0.1182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1.85185E-6 L -0.21122 0.00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1.85185E-6 L -0.00097 0.120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2.96296E-6 L -0.24711 0.0009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1.48148E-6 L -0.00129 -0.1187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1.11111E-6 L 0.24215 1.11111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3.7037E-7 L 0.00048 -0.1157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85185E-6 L 0.20433 -0.0034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4.81481E-6 L -0.0008 0.1282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4.81481E-6 L -0.16121 0.0004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00129 0.1201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6 L -0.11331 -0.0009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7 L 0.00096 -0.1229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1.85185E-6 L 0.16506 -0.0034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1632155" y="1356850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315948" y="229836"/>
            <a:ext cx="6546967" cy="79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sv-SE" sz="3600">
                <a:latin typeface="Arial Black"/>
                <a:ea typeface="Arial Black"/>
                <a:cs typeface="Arial Black"/>
                <a:sym typeface="Arial Black"/>
              </a:rPr>
              <a:t>Dek</a:t>
            </a:r>
            <a:r>
              <a:rPr lang="sv-SE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 honn</a:t>
            </a:r>
            <a:r>
              <a:rPr lang="sv-SE" sz="3600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 med honn</a:t>
            </a:r>
            <a:r>
              <a:rPr lang="sv-SE" sz="3600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</a:t>
            </a:r>
            <a:endParaRPr sz="36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365310" y="1717997"/>
            <a:ext cx="1778122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 spiller 3NT.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141" y="4396939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3870" y="4401855"/>
            <a:ext cx="715051" cy="11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/>
          <p:nvPr/>
        </p:nvSpPr>
        <p:spPr>
          <a:xfrm>
            <a:off x="1280592" y="5836425"/>
            <a:ext cx="7287514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Dekk 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honnør med honnør….. 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spill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lavt i andre hånd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526" y="2366536"/>
            <a:ext cx="1082353" cy="166565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1334" y="1056352"/>
            <a:ext cx="1075871" cy="166565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9054" y="4198902"/>
            <a:ext cx="1082352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0933" y="2366536"/>
            <a:ext cx="1049947" cy="169158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2162" y="2366536"/>
            <a:ext cx="1056427" cy="167213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55187" y="2366536"/>
            <a:ext cx="1062908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1" name="Shape 46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28253" y="2366536"/>
            <a:ext cx="1049947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16570" y="2366536"/>
            <a:ext cx="1056427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51065" y="1060949"/>
            <a:ext cx="1075871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6309" y="1065186"/>
            <a:ext cx="1049946" cy="165917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91920" y="4198902"/>
            <a:ext cx="1088834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82938" y="4198902"/>
            <a:ext cx="1069389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84941" y="1085048"/>
            <a:ext cx="1039242" cy="1648675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34158" y="2368692"/>
            <a:ext cx="1071317" cy="1642259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40951" y="2373074"/>
            <a:ext cx="1058488" cy="1648675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0" name="Shape 47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600634" y="4201873"/>
            <a:ext cx="1045656" cy="164225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270" y="4406771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059561" y="4573918"/>
            <a:ext cx="715051" cy="110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allelltrapets 45"/>
          <p:cNvSpPr/>
          <p:nvPr/>
        </p:nvSpPr>
        <p:spPr>
          <a:xfrm>
            <a:off x="1533832" y="1356853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1247" y="197985"/>
            <a:ext cx="8543925" cy="74323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Korte håndens honnør først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86" name="Bildobjekt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8" name="Bildobjekt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6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9" name="Bildobjekt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0" y="2629057"/>
            <a:ext cx="113156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" y="2629057"/>
            <a:ext cx="1091154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1" name="Bildobjekt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41" y="4585101"/>
            <a:ext cx="1111361" cy="1724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3" name="Bildobjekt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28" y="4565436"/>
            <a:ext cx="1091154" cy="1724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4" name="Bildobjekt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5" y="4565436"/>
            <a:ext cx="1104625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9" name="Bildobjekt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12" y="4565436"/>
            <a:ext cx="1124832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0" name="Bildobjekt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96" y="2629057"/>
            <a:ext cx="1097889" cy="17242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1" name="Bildobjekt 1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27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" name="Bildobjekt 1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44" y="2629057"/>
            <a:ext cx="1124832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3" name="Bildobjekt 10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88" y="2629057"/>
            <a:ext cx="1097890" cy="1737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4" name="Bildobjekt 10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76" y="812363"/>
            <a:ext cx="1097889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5" name="Bildobjekt 10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37" y="812363"/>
            <a:ext cx="1118097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6" name="Bildobjekt 10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06" y="812363"/>
            <a:ext cx="1111360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7" name="Bildobjekt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9" y="812363"/>
            <a:ext cx="1091154" cy="17579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76387" y="1317036"/>
            <a:ext cx="259690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spiller 3NT og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skal vinne fire stikk.</a:t>
            </a:r>
            <a:endParaRPr lang="sv-SE" altLang="sv-SE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0903"/>
            <a:ext cx="715051" cy="1102730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475090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750903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4.81481E-6 L 4.10256E-6 -0.1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7.40741E-7 L 0.12451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2.22222E-6 L 0.00096 0.127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6 L -0.21523 0.000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1.85185E-6 L 0.00032 -0.123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7.40741E-7 L 0.14727 -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0128 0.1280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7.40741E-7 L -0.18317 -0.0004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L -0.00032 0.125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7.40741E-7 L -0.15384 0.0009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1.85185E-6 L 0.00096 -0.1252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7.40741E-7 L 0.16891 -0.0048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4.07407E-6 L 0.00048 0.1280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2.22222E-6 L -0.11923 0.0013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2.96296E-6 L -0.00016 -0.1247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7.40741E-7 L 0.18975 -0.00185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533832" y="1356853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31247" y="197985"/>
            <a:ext cx="8543925" cy="74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Kort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h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å</a:t>
            </a: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ndens honn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 f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rst</a:t>
            </a:r>
            <a:endParaRPr sz="3959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40" y="2629057"/>
            <a:ext cx="1118098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343" y="2629057"/>
            <a:ext cx="1118098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6047" y="2629057"/>
            <a:ext cx="1131568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1606" y="2629057"/>
            <a:ext cx="1091154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1641" y="4585101"/>
            <a:ext cx="1111361" cy="172429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5328" y="4565436"/>
            <a:ext cx="1091154" cy="172429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58135" y="4565436"/>
            <a:ext cx="1104625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94412" y="4565436"/>
            <a:ext cx="1124832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57256" y="2629057"/>
            <a:ext cx="1097889" cy="1724293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40887" y="2629057"/>
            <a:ext cx="1118098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37804" y="2629057"/>
            <a:ext cx="1124832" cy="173102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39148" y="2629057"/>
            <a:ext cx="1097890" cy="173776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712576" y="1094966"/>
            <a:ext cx="1097889" cy="173102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37537" y="1094966"/>
            <a:ext cx="1118097" cy="173102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82706" y="1094966"/>
            <a:ext cx="1111360" cy="173102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21139" y="1094966"/>
            <a:ext cx="1091154" cy="175797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Shape 150"/>
          <p:cNvSpPr/>
          <p:nvPr/>
        </p:nvSpPr>
        <p:spPr>
          <a:xfrm>
            <a:off x="483891" y="1317036"/>
            <a:ext cx="2596901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Syd sp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 3NT o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skal 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ta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sti</a:t>
            </a:r>
            <a:r>
              <a:rPr lang="sv-SE" sz="200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0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k.</a:t>
            </a:r>
            <a:endParaRPr sz="2000" b="0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420465" y="4750903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612194" y="4750903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833420" y="4750903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034981" y="4750903"/>
            <a:ext cx="715051" cy="110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ltrapets 43"/>
          <p:cNvSpPr/>
          <p:nvPr/>
        </p:nvSpPr>
        <p:spPr>
          <a:xfrm>
            <a:off x="1523999" y="1386350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88675" y="300480"/>
            <a:ext cx="8543925" cy="74323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Korte håndens honnør først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98" y="4618035"/>
            <a:ext cx="941594" cy="1686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31" y="4618035"/>
            <a:ext cx="922431" cy="16892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9" y="4618037"/>
            <a:ext cx="918883" cy="16780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08" y="4618037"/>
            <a:ext cx="924418" cy="1658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9" y="2797924"/>
            <a:ext cx="930783" cy="16839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2" y="2797924"/>
            <a:ext cx="913211" cy="1688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1" y="2797924"/>
            <a:ext cx="943646" cy="16933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2797924"/>
            <a:ext cx="924418" cy="1684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13" y="2797924"/>
            <a:ext cx="895846" cy="16305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56" y="2797924"/>
            <a:ext cx="918882" cy="1652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36" y="2797924"/>
            <a:ext cx="924416" cy="16459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9" y="2797924"/>
            <a:ext cx="906772" cy="1624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71" y="937326"/>
            <a:ext cx="918882" cy="16523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71" y="937326"/>
            <a:ext cx="884922" cy="16432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11" y="937326"/>
            <a:ext cx="924417" cy="1658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48" y="937326"/>
            <a:ext cx="924417" cy="1658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75796" y="1366199"/>
            <a:ext cx="224293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Syd spiller 3NT og skal vinne tre stikk.</a:t>
            </a:r>
            <a:endParaRPr lang="sv-SE" altLang="sv-SE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0903"/>
            <a:ext cx="715051" cy="110273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4750903"/>
            <a:ext cx="715051" cy="110273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750903"/>
            <a:ext cx="715051" cy="1102730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413712" y="5423519"/>
            <a:ext cx="2958753" cy="828432"/>
            <a:chOff x="413712" y="5364525"/>
            <a:chExt cx="2958753" cy="828432"/>
          </a:xfrm>
        </p:grpSpPr>
        <p:sp>
          <p:nvSpPr>
            <p:cNvPr id="50" name="Freeform 23" descr="90 %"/>
            <p:cNvSpPr>
              <a:spLocks/>
            </p:cNvSpPr>
            <p:nvPr/>
          </p:nvSpPr>
          <p:spPr bwMode="ltGray">
            <a:xfrm>
              <a:off x="2192117" y="5466745"/>
              <a:ext cx="264350" cy="254661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51" name="Freeform 23" descr="90 %"/>
            <p:cNvSpPr>
              <a:spLocks/>
            </p:cNvSpPr>
            <p:nvPr/>
          </p:nvSpPr>
          <p:spPr bwMode="ltGray">
            <a:xfrm>
              <a:off x="915437" y="5466745"/>
              <a:ext cx="264350" cy="254661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413712" y="5364525"/>
              <a:ext cx="2958753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Calibri" pitchFamily="34" charset="0"/>
                </a:rPr>
                <a:t>På      A faller      J og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Calibri" pitchFamily="34" charset="0"/>
                </a:rPr>
                <a:t>Syd vinner fire stikk!</a:t>
              </a:r>
              <a:endParaRPr lang="sv-SE" altLang="sv-SE" sz="24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8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1.85185E-6 L -0.00064 -0.115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2.96296E-6 L 0.10754 -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2.59259E-6 L -0.00112 0.119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1.11111E-6 L -0.22468 0.0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2.96296E-6 L 0.00112 -0.1175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0 L 0.13767 -0.000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48148E-6 L -0.00016 0.120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22222E-6 L -0.18638 0.0011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44444E-6 L -0.00209 0.1229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7.40741E-7 L -0.14535 0.0023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2.22222E-6 L -0.0008 -0.121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1.48148E-6 L 0.16169 -0.0004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2.59259E-6 L 0.00128 0.121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1.85185E-6 L -0.10192 0.0020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0193 -0.1196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4.44444E-6 L 0.19359 4.44444E-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879" y="155257"/>
            <a:ext cx="3770370" cy="3115490"/>
          </a:xfrm>
          <a:prstGeom prst="rect">
            <a:avLst/>
          </a:prstGeom>
        </p:spPr>
      </p:pic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20749" y="229836"/>
            <a:ext cx="5157054" cy="79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sv-SE" sz="4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Blokkere </a:t>
            </a:r>
            <a:r>
              <a:rPr lang="sv-SE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</a:t>
            </a:r>
            <a:r>
              <a:rPr lang="sv-SE" sz="4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farge</a:t>
            </a:r>
            <a:endParaRPr sz="40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22" name="Shape 222"/>
          <p:cNvGrpSpPr/>
          <p:nvPr/>
        </p:nvGrpSpPr>
        <p:grpSpPr>
          <a:xfrm>
            <a:off x="358580" y="311505"/>
            <a:ext cx="1222327" cy="3106569"/>
            <a:chOff x="664310" y="1251435"/>
            <a:chExt cx="819162" cy="2441341"/>
          </a:xfrm>
        </p:grpSpPr>
        <p:pic>
          <p:nvPicPr>
            <p:cNvPr id="223" name="Shape 2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9275" y="1251435"/>
              <a:ext cx="809233" cy="1270942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4" name="Shape 2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4310" y="1619871"/>
              <a:ext cx="819162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5" name="Shape 2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1757" y="2021653"/>
              <a:ext cx="804268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6" name="Shape 2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4310" y="2421834"/>
              <a:ext cx="819162" cy="1270942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27" name="Shape 227"/>
          <p:cNvGrpSpPr/>
          <p:nvPr/>
        </p:nvGrpSpPr>
        <p:grpSpPr>
          <a:xfrm>
            <a:off x="1784648" y="311505"/>
            <a:ext cx="1229736" cy="3106569"/>
            <a:chOff x="1772325" y="1251435"/>
            <a:chExt cx="824127" cy="2464667"/>
          </a:xfrm>
        </p:grpSpPr>
        <p:pic>
          <p:nvPicPr>
            <p:cNvPr id="228" name="Shape 22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79772" y="1251435"/>
              <a:ext cx="809233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72325" y="1638932"/>
              <a:ext cx="824127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0" name="Shape 23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74807" y="2024734"/>
              <a:ext cx="819162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82254" y="2420337"/>
              <a:ext cx="804268" cy="1295765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2" name="Shape 232"/>
          <p:cNvGrpSpPr/>
          <p:nvPr/>
        </p:nvGrpSpPr>
        <p:grpSpPr>
          <a:xfrm>
            <a:off x="3224808" y="332657"/>
            <a:ext cx="1237143" cy="2232247"/>
            <a:chOff x="2781971" y="1138606"/>
            <a:chExt cx="829091" cy="1699399"/>
          </a:xfrm>
        </p:grpSpPr>
        <p:pic>
          <p:nvPicPr>
            <p:cNvPr id="233" name="Shape 23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781971" y="1138606"/>
              <a:ext cx="829091" cy="1300730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4" name="Shape 2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81971" y="1557134"/>
              <a:ext cx="829091" cy="128087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5" name="Shape 235"/>
          <p:cNvGrpSpPr/>
          <p:nvPr/>
        </p:nvGrpSpPr>
        <p:grpSpPr>
          <a:xfrm>
            <a:off x="4664968" y="374677"/>
            <a:ext cx="1237143" cy="2893804"/>
            <a:chOff x="3870189" y="1251435"/>
            <a:chExt cx="829091" cy="2093855"/>
          </a:xfrm>
        </p:grpSpPr>
        <p:pic>
          <p:nvPicPr>
            <p:cNvPr id="236" name="Shape 23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870189" y="1251435"/>
              <a:ext cx="829091" cy="1295765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7" name="Shape 23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875153" y="1663750"/>
              <a:ext cx="819162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8" name="Shape 23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880118" y="2069383"/>
              <a:ext cx="809233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39" name="Shape 239"/>
          <p:cNvGrpSpPr/>
          <p:nvPr/>
        </p:nvGrpSpPr>
        <p:grpSpPr>
          <a:xfrm rot="-411168">
            <a:off x="387725" y="3670291"/>
            <a:ext cx="4929426" cy="3311412"/>
            <a:chOff x="1215471" y="3938778"/>
            <a:chExt cx="2744560" cy="1843697"/>
          </a:xfrm>
        </p:grpSpPr>
        <p:pic>
          <p:nvPicPr>
            <p:cNvPr id="240" name="Shape 24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-1670249">
              <a:off x="1464241" y="4073606"/>
              <a:ext cx="829091" cy="1270942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1" name="Shape 24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-1334157">
              <a:off x="1562912" y="4047378"/>
              <a:ext cx="809232" cy="128087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2" name="Shape 242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rot="-971777">
              <a:off x="1675825" y="4027010"/>
              <a:ext cx="814197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3" name="Shape 24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 rot="-630560">
              <a:off x="1810027" y="4012091"/>
              <a:ext cx="829091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4" name="Shape 24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 rot="-362233">
              <a:off x="1951782" y="4005165"/>
              <a:ext cx="824127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5" name="Shape 245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 rot="-185516">
              <a:off x="2078203" y="4006177"/>
              <a:ext cx="824126" cy="1295765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6" name="Shape 246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210956" y="4017195"/>
              <a:ext cx="814197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7" name="Shape 247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 rot="226366">
              <a:off x="2324701" y="4051346"/>
              <a:ext cx="824127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8" name="Shape 248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 rot="494705">
              <a:off x="2475622" y="4082195"/>
              <a:ext cx="829091" cy="1280871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9" name="Shape 249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 rot="846663">
              <a:off x="2611027" y="4168278"/>
              <a:ext cx="824126" cy="1270942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50" name="Shape 250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 rot="1189012">
              <a:off x="2708751" y="4236839"/>
              <a:ext cx="829091" cy="1236190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51" name="Shape 251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 rot="1512676">
              <a:off x="2790125" y="4302855"/>
              <a:ext cx="819162" cy="1275907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52" name="Shape 252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 rot="1892471">
              <a:off x="2864359" y="4389860"/>
              <a:ext cx="824126" cy="1270942"/>
            </a:xfrm>
            <a:prstGeom prst="rect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54" name="Shape 254"/>
          <p:cNvSpPr/>
          <p:nvPr/>
        </p:nvSpPr>
        <p:spPr>
          <a:xfrm>
            <a:off x="4988993" y="3273014"/>
            <a:ext cx="4735111" cy="304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60363" marR="0" lvl="0" indent="-3603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skal ta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sti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dirty="0"/>
          </a:p>
          <a:p>
            <a:pPr marL="360363" marR="0" lvl="0" indent="-3603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har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dirty="0"/>
          </a:p>
          <a:p>
            <a:pPr marL="452438" marR="0" lvl="0" indent="-4524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 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trenger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sti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hj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rter.</a:t>
            </a:r>
            <a:b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er at 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sparen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sitter 5-3 eller 6-2.</a:t>
            </a:r>
            <a:endParaRPr dirty="0"/>
          </a:p>
          <a:p>
            <a:pPr marL="452438" marR="0" lvl="0" indent="-4524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 skal sl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rst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sparsti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hj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rter etterpå.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213777" y="3452283"/>
            <a:ext cx="1341520" cy="397545"/>
            <a:chOff x="213777" y="3452283"/>
            <a:chExt cx="1341520" cy="397545"/>
          </a:xfrm>
        </p:grpSpPr>
        <p:sp>
          <p:nvSpPr>
            <p:cNvPr id="256" name="Shape 256"/>
            <p:cNvSpPr/>
            <p:nvPr/>
          </p:nvSpPr>
          <p:spPr>
            <a:xfrm>
              <a:off x="213777" y="3452283"/>
              <a:ext cx="1341520" cy="397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v-SE" sz="20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Utspill</a:t>
              </a:r>
              <a:r>
                <a:rPr lang="sv-S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   K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257" descr="90 %"/>
            <p:cNvSpPr/>
            <p:nvPr/>
          </p:nvSpPr>
          <p:spPr>
            <a:xfrm>
              <a:off x="1101128" y="3565866"/>
              <a:ext cx="140408" cy="151338"/>
            </a:xfrm>
            <a:custGeom>
              <a:avLst/>
              <a:gdLst/>
              <a:ahLst/>
              <a:cxnLst/>
              <a:rect l="0" t="0" r="0" b="0"/>
              <a:pathLst>
                <a:path w="154" h="180" extrusionOk="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Shape 258"/>
          <p:cNvSpPr/>
          <p:nvPr/>
        </p:nvSpPr>
        <p:spPr>
          <a:xfrm>
            <a:off x="6146678" y="2809380"/>
            <a:ext cx="2085084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Calibri"/>
              <a:buNone/>
            </a:pPr>
            <a:r>
              <a:rPr lang="sv-SE" sz="2400" b="0" u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Syd sp</a:t>
            </a:r>
            <a:r>
              <a:rPr lang="sv-SE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400" b="0" u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0" u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 3NT.</a:t>
            </a:r>
            <a:endParaRPr sz="2400" b="0" u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6129495" y="221064"/>
            <a:ext cx="2351897" cy="653143"/>
          </a:xfrm>
          <a:prstGeom prst="wedgeRectCallout">
            <a:avLst>
              <a:gd name="adj1" fmla="val 51909"/>
              <a:gd name="adj2" fmla="val 87385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minst 30 </a:t>
            </a:r>
            <a:r>
              <a:rPr lang="sv-S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</a:t>
            </a:r>
            <a:r>
              <a:rPr lang="sv-SE" dirty="0">
                <a:ea typeface="Calibri"/>
              </a:rPr>
              <a:t> </a:t>
            </a:r>
            <a:r>
              <a:rPr lang="sv-SE" dirty="0" smtClean="0">
                <a:ea typeface="Calibri"/>
              </a:rPr>
              <a:t>og gjør </a:t>
            </a:r>
            <a:r>
              <a:rPr lang="sv-S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KRAV-analyse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047780" y="1058757"/>
            <a:ext cx="7836310" cy="4060721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4" y="2691396"/>
            <a:ext cx="959664" cy="1516506"/>
          </a:xfrm>
          <a:prstGeom prst="rect">
            <a:avLst/>
          </a:prstGeom>
          <a:ln>
            <a:solidFill>
              <a:srgbClr val="DDDDDD"/>
            </a:solidFill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0749" y="229836"/>
            <a:ext cx="5157054" cy="795094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Blokkere en farge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233440" y="1613650"/>
            <a:ext cx="1490821" cy="397545"/>
            <a:chOff x="213776" y="3452283"/>
            <a:chExt cx="1490821" cy="39754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213776" y="3452283"/>
              <a:ext cx="1490821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Calibri" pitchFamily="34" charset="0"/>
                </a:rPr>
                <a:t>Utspill</a:t>
              </a:r>
              <a:r>
                <a:rPr lang="sv-SE" altLang="sv-SE" sz="2000" dirty="0" smtClean="0">
                  <a:latin typeface="+mn-lt"/>
                </a:rPr>
                <a:t>:    K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41" name="Freeform 20" descr="90 %"/>
            <p:cNvSpPr>
              <a:spLocks/>
            </p:cNvSpPr>
            <p:nvPr/>
          </p:nvSpPr>
          <p:spPr bwMode="auto">
            <a:xfrm>
              <a:off x="1101128" y="3565866"/>
              <a:ext cx="140408" cy="151338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20" name="Bildobjekt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8" y="2691396"/>
            <a:ext cx="970408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6" y="2691396"/>
            <a:ext cx="976254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0" y="2691396"/>
            <a:ext cx="947025" cy="1496533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5" y="2691396"/>
            <a:ext cx="976254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8" y="2707395"/>
            <a:ext cx="970408" cy="1508224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8" y="2691396"/>
            <a:ext cx="947025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06" y="2710318"/>
            <a:ext cx="947025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31" y="2707395"/>
            <a:ext cx="976254" cy="1508225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grpSp>
        <p:nvGrpSpPr>
          <p:cNvPr id="57" name="Grupp 56"/>
          <p:cNvGrpSpPr/>
          <p:nvPr/>
        </p:nvGrpSpPr>
        <p:grpSpPr>
          <a:xfrm>
            <a:off x="511508" y="5192591"/>
            <a:ext cx="3145348" cy="1013098"/>
            <a:chOff x="444833" y="4922205"/>
            <a:chExt cx="3145348" cy="1013098"/>
          </a:xfrm>
        </p:grpSpPr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444833" y="4922205"/>
              <a:ext cx="3145348" cy="101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Denne situasjonen kunne du ikke løse, ettersom Vest hadde    A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blackWhite">
            <a:xfrm>
              <a:off x="1845455" y="5590177"/>
              <a:ext cx="246293" cy="260612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57155" y="1305044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Calibri" pitchFamily="34" charset="0"/>
              </a:rPr>
              <a:t>Syd spiller 3NT</a:t>
            </a:r>
            <a:endParaRPr lang="sv-SE" altLang="sv-SE" sz="2000" dirty="0">
              <a:latin typeface="Calibri" pitchFamily="34" charset="0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8" y="964187"/>
            <a:ext cx="955144" cy="150010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33" y="964187"/>
            <a:ext cx="966863" cy="150596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17" y="964187"/>
            <a:ext cx="949280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18" y="964187"/>
            <a:ext cx="966863" cy="150010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02" y="964187"/>
            <a:ext cx="955144" cy="150596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8" y="964187"/>
            <a:ext cx="972722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85" y="2708527"/>
            <a:ext cx="972722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07" y="2708527"/>
            <a:ext cx="984441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2708527"/>
            <a:ext cx="949280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8" y="4479047"/>
            <a:ext cx="978580" cy="150010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51" y="4479047"/>
            <a:ext cx="955142" cy="1511822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96" y="4479047"/>
            <a:ext cx="961003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02" y="4479047"/>
            <a:ext cx="978581" cy="1505959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86" y="4479047"/>
            <a:ext cx="978581" cy="1511817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8" y="4479047"/>
            <a:ext cx="972722" cy="150010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88" name="Bildobjekt 8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5853" y="4778865"/>
            <a:ext cx="715051" cy="1102730"/>
          </a:xfrm>
          <a:prstGeom prst="rect">
            <a:avLst/>
          </a:prstGeom>
        </p:spPr>
      </p:pic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3352780" y="2962394"/>
            <a:ext cx="3486170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Etterpå vinner Vest ytterligere to sparstikk, dvs totalt fem stikk og en beit i kontrakten.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91" name="Bildobjekt 9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5879" y="4778865"/>
            <a:ext cx="715051" cy="1102730"/>
          </a:xfrm>
          <a:prstGeom prst="rect">
            <a:avLst/>
          </a:prstGeom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16" y="4585026"/>
            <a:ext cx="715051" cy="1102730"/>
          </a:xfrm>
          <a:prstGeom prst="rect">
            <a:avLst/>
          </a:prstGeom>
        </p:spPr>
      </p:pic>
      <p:pic>
        <p:nvPicPr>
          <p:cNvPr id="92" name="Bildobjekt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6879" y="4778865"/>
            <a:ext cx="715051" cy="1102730"/>
          </a:xfrm>
          <a:prstGeom prst="rect">
            <a:avLst/>
          </a:prstGeom>
        </p:spPr>
      </p:pic>
      <p:pic>
        <p:nvPicPr>
          <p:cNvPr id="93" name="Bildobjekt 9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16905" y="4778865"/>
            <a:ext cx="715051" cy="1102730"/>
          </a:xfrm>
          <a:prstGeom prst="rect">
            <a:avLst/>
          </a:prstGeom>
        </p:spPr>
      </p:pic>
      <p:pic>
        <p:nvPicPr>
          <p:cNvPr id="94" name="Bildobjekt 9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5980" y="4778865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85185E-6 L 0.21283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48148E-6 L -0.00304 0.114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7037E-7 L -0.10417 -0.00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48148E-6 L -0.00129 -0.109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85185E-6 L 0.18141 0.000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48148E-6 L -0.00128 0.1122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3.7037E-7 L -0.15513 -0.000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1.48148E-6 L -0.00096 -0.1108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1.11111E-6 L 0.15416 1.11111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48148E-6 L -0.00288 0.111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3.7037E-7 L -0.12756 0.0009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4.44444E-6 L -0.00144 -0.1090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1.48148E-6 L -0.00144 0.1067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3.7037E-7 L -0.23253 0.0009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48148E-6 L -0.00336 -0.1099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7.40741E-7 L 0.23558 -0.00162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632154" y="1209368"/>
            <a:ext cx="7452851" cy="4522837"/>
          </a:xfrm>
          <a:prstGeom prst="trapezoid">
            <a:avLst>
              <a:gd name="adj" fmla="val 29576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37290" y="220003"/>
            <a:ext cx="6546967" cy="566577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Dekk honnør med honnør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570516"/>
            <a:ext cx="203031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Calibri" pitchFamily="34" charset="0"/>
              </a:rPr>
              <a:t>Syd</a:t>
            </a:r>
            <a:r>
              <a:rPr lang="sv-SE" altLang="sv-SE" sz="2000" dirty="0" smtClean="0">
                <a:latin typeface="+mn-lt"/>
              </a:rPr>
              <a:t> spiller 1NT.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71" name="Bildobjekt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25" y="2702993"/>
            <a:ext cx="1064903" cy="16550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2" name="Bildobjekt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55" y="4588392"/>
            <a:ext cx="1071317" cy="16550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3" name="Bildobjekt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09" y="908070"/>
            <a:ext cx="1039242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4" name="Bildobjekt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85" y="2702993"/>
            <a:ext cx="1039242" cy="16486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5" name="Bildobjekt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2" y="2702993"/>
            <a:ext cx="1039242" cy="16486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06" y="2702993"/>
            <a:ext cx="1071317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1" y="2702993"/>
            <a:ext cx="107131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" y="2702993"/>
            <a:ext cx="1064903" cy="16486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5" y="908070"/>
            <a:ext cx="105848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7" y="908070"/>
            <a:ext cx="1045656" cy="16422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96" y="4588392"/>
            <a:ext cx="1039242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62" y="4588392"/>
            <a:ext cx="107131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5" y="5085202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54" y="5090118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9561" y="5262183"/>
            <a:ext cx="715051" cy="1102730"/>
          </a:xfrm>
          <a:prstGeom prst="rect">
            <a:avLst/>
          </a:prstGeom>
        </p:spPr>
      </p:pic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90405" y="5895411"/>
            <a:ext cx="36693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Calibri" pitchFamily="34" charset="0"/>
              </a:rPr>
              <a:t>Dekk </a:t>
            </a:r>
            <a:r>
              <a:rPr lang="sv-SE" altLang="sv-SE" sz="2400" dirty="0" smtClean="0">
                <a:latin typeface="Calibri" pitchFamily="34" charset="0"/>
              </a:rPr>
              <a:t>honnør med honnør!</a:t>
            </a:r>
            <a:endParaRPr lang="sv-SE" altLang="sv-SE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3.7037E-7 L -0.0016 -0.119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1.85185E-6 L 0.18109 -0.002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5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33333E-6 L -0.00129 0.117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1.11111E-6 L -0.18253 0.002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3.7037E-6 L -0.0016 0.117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-0.14727 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2.59259E-6 L -0.00064 -0.1148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4.81481E-6 L 0.11282 -0.0016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3.33333E-6 L -0.00064 -0.1171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1.85185E-6 L 0.14823 -0.0025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3.7037E-6 L 0.00096 0.1187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1.85185E-6 L -0.11057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484671" y="1573162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3935" y="121681"/>
            <a:ext cx="6546967" cy="795094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Dekk honnør med honnør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570516"/>
            <a:ext cx="199540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Calibri" pitchFamily="34" charset="0"/>
              </a:rPr>
              <a:t>Syd</a:t>
            </a:r>
            <a:r>
              <a:rPr lang="sv-SE" altLang="sv-SE" sz="2000" dirty="0" smtClean="0">
                <a:latin typeface="+mn-lt"/>
              </a:rPr>
              <a:t> spiller 1NT.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5819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0401" y="4927884"/>
            <a:ext cx="715051" cy="110273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42" y="2691004"/>
            <a:ext cx="1082353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02" y="899039"/>
            <a:ext cx="1075871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02" y="4582363"/>
            <a:ext cx="108235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5" y="2691004"/>
            <a:ext cx="1049947" cy="1691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84" y="2691004"/>
            <a:ext cx="1056427" cy="167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09" y="2691004"/>
            <a:ext cx="1062908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9" y="2691004"/>
            <a:ext cx="104994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6" y="2691004"/>
            <a:ext cx="105642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7" y="903636"/>
            <a:ext cx="107587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6" y="907873"/>
            <a:ext cx="1049946" cy="1659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8" y="4582363"/>
            <a:ext cx="1088834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6" y="4582363"/>
            <a:ext cx="1069389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5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3.33333E-6 L 2.5641E-6 -0.141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2.59259E-6 L 0.2093 -0.002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7.40741E-7 L 4.10256E-6 0.1196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0.00695 L -0.22532 -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0.00139 L 0.00209 0.1152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3.7037E-7 L -0.17612 0.003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3.33333E-6 L -0.00016 -0.1185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1666 -0.000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3.7037E-6 L 0.00112 0.1187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7.40741E-7 L -0.12516 -0.00093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3.33333E-6 L 0.00096 -0.11852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2.59259E-6 L 0.16715 -0.0020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553497" y="1612491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33935" y="121681"/>
            <a:ext cx="6546967" cy="79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sv-SE" sz="3600">
                <a:latin typeface="Arial Black"/>
                <a:ea typeface="Arial Black"/>
                <a:cs typeface="Arial Black"/>
                <a:sym typeface="Arial Black"/>
              </a:rPr>
              <a:t>Dek</a:t>
            </a:r>
            <a:r>
              <a:rPr lang="sv-SE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 honn</a:t>
            </a:r>
            <a:r>
              <a:rPr lang="sv-SE" sz="3600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 med honn</a:t>
            </a:r>
            <a:r>
              <a:rPr lang="sv-SE" sz="3600">
                <a:latin typeface="Arial Black"/>
                <a:ea typeface="Arial Black"/>
                <a:cs typeface="Arial Black"/>
                <a:sym typeface="Arial Black"/>
              </a:rPr>
              <a:t>ø</a:t>
            </a:r>
            <a:r>
              <a:rPr lang="sv-SE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</a:t>
            </a:r>
            <a:endParaRPr sz="3600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365310" y="1570516"/>
            <a:ext cx="1778122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Syd spiller 1NT.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465" y="4750903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194" y="4755819"/>
            <a:ext cx="715051" cy="110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010401" y="4927884"/>
            <a:ext cx="715051" cy="11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/>
          <p:nvPr/>
        </p:nvSpPr>
        <p:spPr>
          <a:xfrm>
            <a:off x="210068" y="5492288"/>
            <a:ext cx="366937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Dekk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honnør med honnør!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642" y="2700836"/>
            <a:ext cx="1082353" cy="166565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1334" y="908871"/>
            <a:ext cx="1075871" cy="166565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1402" y="4582363"/>
            <a:ext cx="1082352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3655" y="2700836"/>
            <a:ext cx="1049947" cy="169158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4884" y="2700836"/>
            <a:ext cx="1056427" cy="167213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67909" y="2700836"/>
            <a:ext cx="1062908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6369" y="2700836"/>
            <a:ext cx="1049947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4686" y="2700836"/>
            <a:ext cx="1056427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51065" y="913468"/>
            <a:ext cx="1075871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Shape 4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6309" y="917705"/>
            <a:ext cx="1049946" cy="165917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54268" y="4582363"/>
            <a:ext cx="1088834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45286" y="4582363"/>
            <a:ext cx="1069389" cy="1665656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6" name="Shape 416"/>
          <p:cNvSpPr/>
          <p:nvPr/>
        </p:nvSpPr>
        <p:spPr>
          <a:xfrm>
            <a:off x="219284" y="5870831"/>
            <a:ext cx="3349826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vinner to stikk og …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6398858" y="5856083"/>
            <a:ext cx="2037219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ØV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 stikk.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E097999ED164B93C6B295E6C0BF35" ma:contentTypeVersion="17" ma:contentTypeDescription="Opprett et nytt dokument." ma:contentTypeScope="" ma:versionID="ae46f4756830a80994d1e81d75a0d275">
  <xsd:schema xmlns:xsd="http://www.w3.org/2001/XMLSchema" xmlns:xs="http://www.w3.org/2001/XMLSchema" xmlns:p="http://schemas.microsoft.com/office/2006/metadata/properties" xmlns:ns2="ba46bb66-fa50-49b9-8412-8febb6e11332" xmlns:ns3="e036ca3f-ecbf-4189-b30d-72b670c8beab" targetNamespace="http://schemas.microsoft.com/office/2006/metadata/properties" ma:root="true" ma:fieldsID="fe1c57f4a30e4176290cec4d575c04c9" ns2:_="" ns3:_="">
    <xsd:import namespace="ba46bb66-fa50-49b9-8412-8febb6e11332"/>
    <xsd:import namespace="e036ca3f-ecbf-4189-b30d-72b670c8b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6bb66-fa50-49b9-8412-8febb6e11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44e3e5-3780-4ead-8e38-625ea6d1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6ca3f-ecbf-4189-b30d-72b670c8b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38d326-9447-4264-98fc-34df5ad9a74a}" ma:internalName="TaxCatchAll" ma:showField="CatchAllData" ma:web="e036ca3f-ecbf-4189-b30d-72b670c8b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36ca3f-ecbf-4189-b30d-72b670c8beab" xsi:nil="true"/>
    <lcf76f155ced4ddcb4097134ff3c332f xmlns="ba46bb66-fa50-49b9-8412-8febb6e113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03233B-2286-485E-8D85-E8B8093210BA}"/>
</file>

<file path=customXml/itemProps2.xml><?xml version="1.0" encoding="utf-8"?>
<ds:datastoreItem xmlns:ds="http://schemas.openxmlformats.org/officeDocument/2006/customXml" ds:itemID="{83CD9A46-4E3F-4559-A20C-620ED594FE00}"/>
</file>

<file path=customXml/itemProps3.xml><?xml version="1.0" encoding="utf-8"?>
<ds:datastoreItem xmlns:ds="http://schemas.openxmlformats.org/officeDocument/2006/customXml" ds:itemID="{D07C3A30-4185-4A3D-86DE-208561D5DE20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216</Words>
  <Application>Microsoft Office PowerPoint</Application>
  <PresentationFormat>A4 (210 x 297 mm)</PresentationFormat>
  <Paragraphs>43</Paragraphs>
  <Slides>11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Arial</vt:lpstr>
      <vt:lpstr>Noto Sans Symbols</vt:lpstr>
      <vt:lpstr>Berlin Sans FB Demi</vt:lpstr>
      <vt:lpstr>Calibri</vt:lpstr>
      <vt:lpstr>Wingdings</vt:lpstr>
      <vt:lpstr>Arial Black</vt:lpstr>
      <vt:lpstr>Overlock</vt:lpstr>
      <vt:lpstr>Office-tema</vt:lpstr>
      <vt:lpstr>PowerPoint-presentasjon</vt:lpstr>
      <vt:lpstr>Korte håndens honnør først</vt:lpstr>
      <vt:lpstr>Korte håndens honnør først</vt:lpstr>
      <vt:lpstr>Korte håndens honnør først</vt:lpstr>
      <vt:lpstr>Blokkere en farge</vt:lpstr>
      <vt:lpstr>Blokkere en farge</vt:lpstr>
      <vt:lpstr>Dekk honnør med honnør</vt:lpstr>
      <vt:lpstr>Dekk honnør med honnør</vt:lpstr>
      <vt:lpstr>Dekk honnør med honnør</vt:lpstr>
      <vt:lpstr>Dekk honnør med honnør</vt:lpstr>
      <vt:lpstr>Dekk honnør med honnør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Marianne Harding</cp:lastModifiedBy>
  <cp:revision>37</cp:revision>
  <dcterms:modified xsi:type="dcterms:W3CDTF">2019-03-05T10:00:20Z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0x010100CDAE097999ED164B93C6B295E6C0BF35</vt:lpwstr>
  </property>
  <property fmtid="{D5CDD505-2E9C-101B-9397-08002B2CF9AE}" pid="3" name="MediaServiceImageTags">
    <vt:lpwstr/>
  </property>
</Properties>
</file>