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 id="2147483726" r:id="rId3"/>
    <p:sldMasterId id="2147483739" r:id="rId4"/>
    <p:sldMasterId id="2147483752" r:id="rId5"/>
  </p:sldMasterIdLst>
  <p:notesMasterIdLst>
    <p:notesMasterId r:id="rId62"/>
  </p:notesMasterIdLst>
  <p:handoutMasterIdLst>
    <p:handoutMasterId r:id="rId63"/>
  </p:handoutMasterIdLst>
  <p:sldIdLst>
    <p:sldId id="267" r:id="rId6"/>
    <p:sldId id="271" r:id="rId7"/>
    <p:sldId id="325" r:id="rId8"/>
    <p:sldId id="315" r:id="rId9"/>
    <p:sldId id="316" r:id="rId10"/>
    <p:sldId id="318" r:id="rId11"/>
    <p:sldId id="319" r:id="rId12"/>
    <p:sldId id="320" r:id="rId13"/>
    <p:sldId id="329" r:id="rId14"/>
    <p:sldId id="326" r:id="rId15"/>
    <p:sldId id="330" r:id="rId16"/>
    <p:sldId id="272" r:id="rId17"/>
    <p:sldId id="273" r:id="rId18"/>
    <p:sldId id="274" r:id="rId19"/>
    <p:sldId id="331" r:id="rId20"/>
    <p:sldId id="275" r:id="rId21"/>
    <p:sldId id="276" r:id="rId22"/>
    <p:sldId id="278" r:id="rId23"/>
    <p:sldId id="279" r:id="rId24"/>
    <p:sldId id="322" r:id="rId25"/>
    <p:sldId id="323" r:id="rId26"/>
    <p:sldId id="304" r:id="rId27"/>
    <p:sldId id="332" r:id="rId28"/>
    <p:sldId id="333" r:id="rId29"/>
    <p:sldId id="321" r:id="rId30"/>
    <p:sldId id="328" r:id="rId31"/>
    <p:sldId id="282" r:id="rId32"/>
    <p:sldId id="284" r:id="rId33"/>
    <p:sldId id="285" r:id="rId34"/>
    <p:sldId id="324" r:id="rId35"/>
    <p:sldId id="286" r:id="rId36"/>
    <p:sldId id="287" r:id="rId37"/>
    <p:sldId id="290" r:id="rId38"/>
    <p:sldId id="292" r:id="rId39"/>
    <p:sldId id="334" r:id="rId40"/>
    <p:sldId id="349" r:id="rId41"/>
    <p:sldId id="335" r:id="rId42"/>
    <p:sldId id="350" r:id="rId43"/>
    <p:sldId id="337" r:id="rId44"/>
    <p:sldId id="336" r:id="rId45"/>
    <p:sldId id="338" r:id="rId46"/>
    <p:sldId id="339" r:id="rId47"/>
    <p:sldId id="352" r:id="rId48"/>
    <p:sldId id="353" r:id="rId49"/>
    <p:sldId id="351" r:id="rId50"/>
    <p:sldId id="343" r:id="rId51"/>
    <p:sldId id="340" r:id="rId52"/>
    <p:sldId id="341" r:id="rId53"/>
    <p:sldId id="342" r:id="rId54"/>
    <p:sldId id="354" r:id="rId55"/>
    <p:sldId id="355" r:id="rId56"/>
    <p:sldId id="345" r:id="rId57"/>
    <p:sldId id="346" r:id="rId58"/>
    <p:sldId id="347" r:id="rId59"/>
    <p:sldId id="348" r:id="rId60"/>
    <p:sldId id="344"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84233" autoAdjust="0"/>
  </p:normalViewPr>
  <p:slideViewPr>
    <p:cSldViewPr>
      <p:cViewPr>
        <p:scale>
          <a:sx n="66" d="100"/>
          <a:sy n="66" d="100"/>
        </p:scale>
        <p:origin x="-145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CD01C3D3-242E-4196-9BA1-A2C4C1D798F5}" type="slidenum">
              <a:rPr lang="en-US"/>
              <a:pPr>
                <a:defRPr/>
              </a:pPr>
              <a:t>‹#›</a:t>
            </a:fld>
            <a:endParaRPr lang="en-US"/>
          </a:p>
        </p:txBody>
      </p:sp>
    </p:spTree>
    <p:extLst>
      <p:ext uri="{BB962C8B-B14F-4D97-AF65-F5344CB8AC3E}">
        <p14:creationId xmlns:p14="http://schemas.microsoft.com/office/powerpoint/2010/main" val="40681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Klikk for å redigere tekststiler i malen</a:t>
            </a:r>
          </a:p>
          <a:p>
            <a:pPr lvl="1"/>
            <a:r>
              <a:rPr lang="en-US" noProof="0" smtClean="0"/>
              <a:t>Andre nivå</a:t>
            </a:r>
          </a:p>
          <a:p>
            <a:pPr lvl="2"/>
            <a:r>
              <a:rPr lang="en-US" noProof="0" smtClean="0"/>
              <a:t>Tredje nivå</a:t>
            </a:r>
          </a:p>
          <a:p>
            <a:pPr lvl="3"/>
            <a:r>
              <a:rPr lang="en-US" noProof="0" smtClean="0"/>
              <a:t>Fjerde nivå</a:t>
            </a:r>
          </a:p>
          <a:p>
            <a:pPr lvl="4"/>
            <a:r>
              <a:rPr lang="en-US" noProof="0" smtClean="0"/>
              <a:t>Femte nivå</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DB1A84EE-0DDB-4458-ADD3-BF58700B02AB}" type="slidenum">
              <a:rPr lang="en-US"/>
              <a:pPr>
                <a:defRPr/>
              </a:pPr>
              <a:t>‹#›</a:t>
            </a:fld>
            <a:endParaRPr lang="en-US"/>
          </a:p>
        </p:txBody>
      </p:sp>
    </p:spTree>
    <p:extLst>
      <p:ext uri="{BB962C8B-B14F-4D97-AF65-F5344CB8AC3E}">
        <p14:creationId xmlns:p14="http://schemas.microsoft.com/office/powerpoint/2010/main" val="38364397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1798300" y="-11796713"/>
            <a:ext cx="11798300" cy="12492038"/>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nb-NO"/>
          </a:p>
        </p:txBody>
      </p:sp>
      <p:sp>
        <p:nvSpPr>
          <p:cNvPr id="26627" name="Rectangle 2"/>
          <p:cNvSpPr>
            <a:spLocks noGrp="1" noChangeArrowheads="1"/>
          </p:cNvSpPr>
          <p:nvPr>
            <p:ph type="body"/>
          </p:nvPr>
        </p:nvSpPr>
        <p:spPr>
          <a:xfrm>
            <a:off x="685800" y="4343400"/>
            <a:ext cx="5473700" cy="4103688"/>
          </a:xfrm>
          <a:noFill/>
          <a:ln/>
        </p:spPr>
        <p:txBody>
          <a:bodyPr wrap="none" anchor="ctr"/>
          <a:lstStyle/>
          <a:p>
            <a:endParaRPr lang="nb-NO"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a:t>
            </a:r>
            <a:r>
              <a:rPr lang="nb-NO" baseline="0" dirty="0" smtClean="0"/>
              <a:t> kommer til å spille bridge, men meldedelen er litt forenklet. Hvor langt de kommer, kommer an på tiden som er til rådighet.</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17</a:t>
            </a:fld>
            <a:endParaRPr lang="en-US"/>
          </a:p>
        </p:txBody>
      </p:sp>
    </p:spTree>
    <p:extLst>
      <p:ext uri="{BB962C8B-B14F-4D97-AF65-F5344CB8AC3E}">
        <p14:creationId xmlns:p14="http://schemas.microsoft.com/office/powerpoint/2010/main" val="4182567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Snakk om hvilke kort de har vunnet</a:t>
            </a:r>
            <a:r>
              <a:rPr lang="nb-NO" baseline="0" dirty="0" smtClean="0"/>
              <a:t> stikk for. Var det slik at essene nesten alltid vant stikk? Vi ser at det er en klar sammenheng mellom hvor mange honnørpoeng makkerparet har til sammen, og hvor mange stikk paret greier å vinne. Har man veldig gode kort sammen med makker, er det forventet at man vil greie å ta mange stikk. Spørsmål å stille? Hvor mange hp er det i hver farge? Hvor mange hp er det til sammen i hele kortstokken?</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18</a:t>
            </a:fld>
            <a:endParaRPr lang="en-US"/>
          </a:p>
        </p:txBody>
      </p:sp>
    </p:spTree>
    <p:extLst>
      <p:ext uri="{BB962C8B-B14F-4D97-AF65-F5344CB8AC3E}">
        <p14:creationId xmlns:p14="http://schemas.microsoft.com/office/powerpoint/2010/main" val="3422421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20</a:t>
            </a:fld>
            <a:endParaRPr lang="en-US"/>
          </a:p>
        </p:txBody>
      </p:sp>
    </p:spTree>
    <p:extLst>
      <p:ext uri="{BB962C8B-B14F-4D97-AF65-F5344CB8AC3E}">
        <p14:creationId xmlns:p14="http://schemas.microsoft.com/office/powerpoint/2010/main" val="1696360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Begynn gjerne</a:t>
            </a:r>
            <a:r>
              <a:rPr lang="nb-NO" baseline="0" dirty="0" smtClean="0"/>
              <a:t> allerede </a:t>
            </a:r>
            <a:r>
              <a:rPr lang="nb-NO" dirty="0" smtClean="0"/>
              <a:t>nå å snakke om trinn (7 stikk = første trinn). Det viser</a:t>
            </a:r>
            <a:r>
              <a:rPr lang="nb-NO" baseline="0" dirty="0" smtClean="0"/>
              <a:t> seg å være en klar sammenheng mellom antall hp paret har til sammen, og antall stikk de greier å ta.</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22</a:t>
            </a:fld>
            <a:endParaRPr lang="en-US"/>
          </a:p>
        </p:txBody>
      </p:sp>
    </p:spTree>
    <p:extLst>
      <p:ext uri="{BB962C8B-B14F-4D97-AF65-F5344CB8AC3E}">
        <p14:creationId xmlns:p14="http://schemas.microsoft.com/office/powerpoint/2010/main" val="4050454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Ved</a:t>
            </a:r>
            <a:r>
              <a:rPr lang="nb-NO" baseline="0" dirty="0" smtClean="0"/>
              <a:t> å bruke stikktrappen</a:t>
            </a:r>
            <a:r>
              <a:rPr lang="nb-NO" dirty="0" smtClean="0"/>
              <a:t> blir «flaks med kortene» eliminert. Har man gode kort, er man forventet å ta flere stikk. Det spilles foreløpig uten trumf. Spill gjerne forhåndsdublerte spill slik at det passer å spille NT, og at antall stikk</a:t>
            </a:r>
            <a:r>
              <a:rPr lang="nb-NO" baseline="0" dirty="0" smtClean="0"/>
              <a:t> bydd passer fint med det de greier å ta. Bruk f. eks. spillene som ligger på http://bridge.no/Laer-bridge/Lynkurs-i-bridge </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23</a:t>
            </a:fld>
            <a:endParaRPr lang="en-US"/>
          </a:p>
        </p:txBody>
      </p:sp>
    </p:spTree>
    <p:extLst>
      <p:ext uri="{BB962C8B-B14F-4D97-AF65-F5344CB8AC3E}">
        <p14:creationId xmlns:p14="http://schemas.microsoft.com/office/powerpoint/2010/main" val="135919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Ta en liten pause</a:t>
            </a:r>
            <a:r>
              <a:rPr lang="nb-NO" baseline="0" dirty="0" smtClean="0"/>
              <a:t> før denne bolken. </a:t>
            </a:r>
            <a:r>
              <a:rPr lang="nb-NO" dirty="0" smtClean="0"/>
              <a:t>Vi er klare til å introdusere</a:t>
            </a:r>
            <a:r>
              <a:rPr lang="nb-NO" baseline="0" dirty="0" smtClean="0"/>
              <a:t> blindemann. Spør fire elever på forhånd, som er trygge og mestrer spillet bra. Bruk gjerne store kort, slik at alle ser. La elevene stille seg bak hver sin spiller, slik at alle ser minst én hånd. La dem telle hp og melde som vanlig. Når meldedelen er ferdig, introduserer du rollene: Spillefører (den spilleren som har flest hp i makkerparet med flest hp til sammen), utspiller (spilleren til venstre for spillefører), blindemann (spilleførers makker). Forklar at utspiller spiller ut fordekt (hva betyr det?). Fokuser på høflighetsfrasene i tillegg til begrep. Blindemann legger ned kortene sine og sier f. eks. «Lykke til, makker». Spillefører: «Takk». Forklar blindemanns rolle: Er ikke aktiv deltaker i spillet lengre, kan ikke ta selvstendige avgjørelser, men spille de kortene spillefører ber om. Blindemann kan ikke verken med ord eller gester antyde hva som bør spilles.</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24</a:t>
            </a:fld>
            <a:endParaRPr lang="en-US"/>
          </a:p>
        </p:txBody>
      </p:sp>
    </p:spTree>
    <p:extLst>
      <p:ext uri="{BB962C8B-B14F-4D97-AF65-F5344CB8AC3E}">
        <p14:creationId xmlns:p14="http://schemas.microsoft.com/office/powerpoint/2010/main" val="1230280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Ta med skriv til foreldrene slik at de vet hvor de kan </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35</a:t>
            </a:fld>
            <a:endParaRPr lang="en-US"/>
          </a:p>
        </p:txBody>
      </p:sp>
    </p:spTree>
    <p:extLst>
      <p:ext uri="{BB962C8B-B14F-4D97-AF65-F5344CB8AC3E}">
        <p14:creationId xmlns:p14="http://schemas.microsoft.com/office/powerpoint/2010/main" val="1518666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Alternativ 1 er lettest å gjennomføre,</a:t>
            </a:r>
            <a:r>
              <a:rPr lang="nb-NO" baseline="0" dirty="0" smtClean="0"/>
              <a:t> alternativ 2 ligger nærmest opp til vanlige meldinger. For en gruppe som skal lære bridge over en lengre periode, anbefaler vi alternativ 2. </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38</a:t>
            </a:fld>
            <a:endParaRPr lang="en-US"/>
          </a:p>
        </p:txBody>
      </p:sp>
    </p:spTree>
    <p:extLst>
      <p:ext uri="{BB962C8B-B14F-4D97-AF65-F5344CB8AC3E}">
        <p14:creationId xmlns:p14="http://schemas.microsoft.com/office/powerpoint/2010/main" val="3627309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39</a:t>
            </a:fld>
            <a:endParaRPr lang="en-US"/>
          </a:p>
        </p:txBody>
      </p:sp>
    </p:spTree>
    <p:extLst>
      <p:ext uri="{BB962C8B-B14F-4D97-AF65-F5344CB8AC3E}">
        <p14:creationId xmlns:p14="http://schemas.microsoft.com/office/powerpoint/2010/main" val="653514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Eksempel på hvorfor det er lurt</a:t>
            </a:r>
            <a:r>
              <a:rPr lang="nb-NO" baseline="0" dirty="0" smtClean="0"/>
              <a:t> å kunne trumfe.</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40</a:t>
            </a:fld>
            <a:endParaRPr lang="en-US"/>
          </a:p>
        </p:txBody>
      </p:sp>
    </p:spTree>
    <p:extLst>
      <p:ext uri="{BB962C8B-B14F-4D97-AF65-F5344CB8AC3E}">
        <p14:creationId xmlns:p14="http://schemas.microsoft.com/office/powerpoint/2010/main" val="289329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798300" y="-11796713"/>
            <a:ext cx="11798300" cy="12492038"/>
          </a:xfrm>
          <a:prstGeom prst="rect">
            <a:avLst/>
          </a:prstGeom>
          <a:solidFill>
            <a:srgbClr val="FFFFFF"/>
          </a:solidFill>
          <a:ln w="9360">
            <a:solidFill>
              <a:srgbClr val="000000"/>
            </a:solidFill>
            <a:miter lim="800000"/>
            <a:headEnd/>
            <a:tailEnd/>
          </a:ln>
        </p:spPr>
        <p:txBody>
          <a:bodyPr wrap="none" anchor="ctr"/>
          <a:lstStyle/>
          <a:p>
            <a:pPr>
              <a:buClr>
                <a:srgbClr val="000000"/>
              </a:buClr>
              <a:buSzPct val="100000"/>
              <a:buFont typeface="Times New Roman" pitchFamily="18" charset="0"/>
              <a:buNone/>
            </a:pPr>
            <a:endParaRPr lang="nb-NO"/>
          </a:p>
        </p:txBody>
      </p:sp>
      <p:sp>
        <p:nvSpPr>
          <p:cNvPr id="30723" name="Rectangle 2"/>
          <p:cNvSpPr>
            <a:spLocks noGrp="1" noChangeArrowheads="1"/>
          </p:cNvSpPr>
          <p:nvPr>
            <p:ph type="body"/>
          </p:nvPr>
        </p:nvSpPr>
        <p:spPr>
          <a:xfrm>
            <a:off x="685800" y="4343400"/>
            <a:ext cx="5473700" cy="4103688"/>
          </a:xfrm>
          <a:noFill/>
          <a:ln/>
        </p:spPr>
        <p:txBody>
          <a:bodyPr wrap="none" anchor="ctr"/>
          <a:lstStyle/>
          <a:p>
            <a:endParaRPr lang="nb-NO"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Om du har projektor – la denne stå på tavla mens de spiller. Hvis ikke kan man skrive denne tabellen på tavla, eller skrive den ut og legge den på hvert bord.</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46</a:t>
            </a:fld>
            <a:endParaRPr lang="en-US"/>
          </a:p>
        </p:txBody>
      </p:sp>
    </p:spTree>
    <p:extLst>
      <p:ext uri="{BB962C8B-B14F-4D97-AF65-F5344CB8AC3E}">
        <p14:creationId xmlns:p14="http://schemas.microsoft.com/office/powerpoint/2010/main" val="2972743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 er vanskelig stoff.</a:t>
            </a:r>
            <a:r>
              <a:rPr lang="nb-NO" baseline="0" dirty="0" smtClean="0"/>
              <a:t> Vis dette ved bordene der hvor elevene viser ekstra interesse.</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47</a:t>
            </a:fld>
            <a:endParaRPr lang="en-US"/>
          </a:p>
        </p:txBody>
      </p:sp>
    </p:spTree>
    <p:extLst>
      <p:ext uri="{BB962C8B-B14F-4D97-AF65-F5344CB8AC3E}">
        <p14:creationId xmlns:p14="http://schemas.microsoft.com/office/powerpoint/2010/main" val="2955025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Vises ved</a:t>
            </a:r>
            <a:r>
              <a:rPr lang="nb-NO" baseline="0" dirty="0" smtClean="0"/>
              <a:t> bordene. La elevene få lov til å spille kortene, med blindemann åpen, og skjulte hender hos motstanderne. Hvis det blir vanskelig, vis motstandernes hender. Utnytt at spillet går med klokka.</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56</a:t>
            </a:fld>
            <a:endParaRPr lang="en-US"/>
          </a:p>
        </p:txBody>
      </p:sp>
    </p:spTree>
    <p:extLst>
      <p:ext uri="{BB962C8B-B14F-4D97-AF65-F5344CB8AC3E}">
        <p14:creationId xmlns:p14="http://schemas.microsoft.com/office/powerpoint/2010/main" val="1175306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La elevene rekke opp hånda og fortelle hvilke kortspill de har spilt. Har noen spilt kortspill der det er om å gjøre å ta stikk? Hvilke likhetstrekk</a:t>
            </a:r>
            <a:r>
              <a:rPr lang="nb-NO" baseline="0" dirty="0" smtClean="0"/>
              <a:t> er det mellom spillene elevene nevner og bridge?</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10</a:t>
            </a:fld>
            <a:endParaRPr lang="en-US"/>
          </a:p>
        </p:txBody>
      </p:sp>
    </p:spTree>
    <p:extLst>
      <p:ext uri="{BB962C8B-B14F-4D97-AF65-F5344CB8AC3E}">
        <p14:creationId xmlns:p14="http://schemas.microsoft.com/office/powerpoint/2010/main" val="312104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noen kortspill brukes</a:t>
            </a:r>
            <a:r>
              <a:rPr lang="nb-NO" baseline="0" dirty="0" smtClean="0"/>
              <a:t> jokere, i andre kortspill er det andre kort enn esset som er best (f. eks. idiot, der 10’er eller 2’er er bra å ha). Spørsmål å stille: Hvor mange kort er det i kortstokken? Hvis vi fordeler dem likt på de fire spillerne, hvor mange kort får man hver?</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11</a:t>
            </a:fld>
            <a:endParaRPr lang="en-US"/>
          </a:p>
        </p:txBody>
      </p:sp>
    </p:spTree>
    <p:extLst>
      <p:ext uri="{BB962C8B-B14F-4D97-AF65-F5344CB8AC3E}">
        <p14:creationId xmlns:p14="http://schemas.microsoft.com/office/powerpoint/2010/main" val="9776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bridge er det om å gjøre å ta flest mulig stikk. Spørsmål å stille: Hvor mange stikk kjemper man om? Hva gjør man hvis man ikke har fargen som spilles? Dette</a:t>
            </a:r>
            <a:r>
              <a:rPr lang="nb-NO" baseline="0" dirty="0" smtClean="0"/>
              <a:t> kalles å sake. Hvilket/hva slags kort tror dere er lurt å sake?</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12</a:t>
            </a:fld>
            <a:endParaRPr lang="en-US"/>
          </a:p>
        </p:txBody>
      </p:sp>
    </p:spTree>
    <p:extLst>
      <p:ext uri="{BB962C8B-B14F-4D97-AF65-F5344CB8AC3E}">
        <p14:creationId xmlns:p14="http://schemas.microsoft.com/office/powerpoint/2010/main" val="18519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Forklaring: Stikk som tapes legges som en minus, stikk som vinnes legges som et 1-tall. Legg kortene oppå hverandre i den rekkefølgen de ble spilt, adskilt, slik at man kan telle hvor mange stikk man til en hver tid har vunnet/tapt. Demonstrer</a:t>
            </a:r>
            <a:r>
              <a:rPr lang="nb-NO" baseline="0" dirty="0" smtClean="0"/>
              <a:t> gjerne med en kortstokk hvordan stikkene markeres.</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13</a:t>
            </a:fld>
            <a:endParaRPr lang="en-US"/>
          </a:p>
        </p:txBody>
      </p:sp>
    </p:spTree>
    <p:extLst>
      <p:ext uri="{BB962C8B-B14F-4D97-AF65-F5344CB8AC3E}">
        <p14:creationId xmlns:p14="http://schemas.microsoft.com/office/powerpoint/2010/main" val="3453426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Merk at dette er en individuell</a:t>
            </a:r>
            <a:r>
              <a:rPr lang="nb-NO" baseline="0" dirty="0" smtClean="0"/>
              <a:t> øvelse. Ingen trumf, og ingen blindemann. Husk å minne dem på å stille opp kortene etter farge, og gjerne etter rangering. Da får de mye bedre oversikt Bruk gjerne kortholdere – spesielt viktig til barn under 12 år som har små hender.</a:t>
            </a:r>
          </a:p>
          <a:p>
            <a:endParaRPr lang="nb-NO" baseline="0" dirty="0" smtClean="0"/>
          </a:p>
          <a:p>
            <a:r>
              <a:rPr lang="nb-NO" baseline="0" dirty="0" smtClean="0"/>
              <a:t>Målet er at elevene skal skjønne hva et stikk er, vite at man spiller med klokka, vite hvilket kort som vant stikket, og hvem som skal spille på til neste stikk. De skal lære hva de gjør når de er fri for den sorten som spilles. De skal senke skuldrene og mestre det å ta stikk. De skal også lære å markere stikkene riktig, og legge kortene som er spilt langs bordplata. Bridgelæreren skal fokusere på det «tekniske», og ikke blande seg inn i hvilket kort elevene spiller, og hva som er «lurt». </a:t>
            </a:r>
          </a:p>
          <a:p>
            <a:endParaRPr lang="nb-NO" baseline="0" dirty="0" smtClean="0"/>
          </a:p>
          <a:p>
            <a:r>
              <a:rPr lang="nb-NO" baseline="0" dirty="0" smtClean="0"/>
              <a:t>Spill 1 eller 2 spill av denne øvelsen – til veilederen opplever at spillet flyter fint. Når spillet er ferdig, ber veilederen spillerne om å snu de kortene de har vunnet stikk på. Hvilke kort vant stikk? Var det de høye (honnørene)? Vant alle essene stikk? Var det noen andre kort (lave) som vant stikk? Hva skjedde da?</a:t>
            </a:r>
          </a:p>
          <a:p>
            <a:endParaRPr lang="nb-NO" baseline="0" dirty="0" smtClean="0"/>
          </a:p>
          <a:p>
            <a:r>
              <a:rPr lang="nb-NO" baseline="0" dirty="0" smtClean="0"/>
              <a:t>Det er mange nye ting for elevene, så la det </a:t>
            </a:r>
            <a:r>
              <a:rPr lang="nb-NO" baseline="0" dirty="0" err="1" smtClean="0"/>
              <a:t>bridgemessige</a:t>
            </a:r>
            <a:r>
              <a:rPr lang="nb-NO" baseline="0" dirty="0" smtClean="0"/>
              <a:t> vente til senere, og la dem spille akkurat de kortene de vil, så lenge de ikke revokerer. </a:t>
            </a:r>
            <a:r>
              <a:rPr lang="nb-NO" baseline="0" dirty="0" err="1" smtClean="0"/>
              <a:t>Bridgemessige</a:t>
            </a:r>
            <a:r>
              <a:rPr lang="nb-NO" baseline="0" dirty="0" smtClean="0"/>
              <a:t> tips som veilederen kan gi: 1) når man saker, legg et lite kort (prøv å unngå å sake en honnør som man potensielt kan vinne et stikk for senere). 2) Hvis man ikke kan (eller vil) stikke kortet som spilles, legg et lavt kort i fargen (legg ikke kongen under esset – det er sløsing med ressursene).</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14</a:t>
            </a:fld>
            <a:endParaRPr lang="en-US"/>
          </a:p>
        </p:txBody>
      </p:sp>
    </p:spTree>
    <p:extLst>
      <p:ext uri="{BB962C8B-B14F-4D97-AF65-F5344CB8AC3E}">
        <p14:creationId xmlns:p14="http://schemas.microsoft.com/office/powerpoint/2010/main" val="3711945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Spill på lag som makkerpar.</a:t>
            </a:r>
            <a:r>
              <a:rPr lang="nb-NO" baseline="0" dirty="0" smtClean="0"/>
              <a:t> Ditt stikk er mitt stikk – vi samarbeider om å vinne stikk. Husk at om én av spillerne i makkerparet vinner et stikk, skal begge spillerne markere stikket som vunnet.</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15</a:t>
            </a:fld>
            <a:endParaRPr lang="en-US"/>
          </a:p>
        </p:txBody>
      </p:sp>
    </p:spTree>
    <p:extLst>
      <p:ext uri="{BB962C8B-B14F-4D97-AF65-F5344CB8AC3E}">
        <p14:creationId xmlns:p14="http://schemas.microsoft.com/office/powerpoint/2010/main" val="1230280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Kort teoridel</a:t>
            </a:r>
            <a:endParaRPr lang="nb-NO" dirty="0"/>
          </a:p>
        </p:txBody>
      </p:sp>
      <p:sp>
        <p:nvSpPr>
          <p:cNvPr id="4" name="Plassholder for lysbildenummer 3"/>
          <p:cNvSpPr>
            <a:spLocks noGrp="1"/>
          </p:cNvSpPr>
          <p:nvPr>
            <p:ph type="sldNum" sz="quarter" idx="10"/>
          </p:nvPr>
        </p:nvSpPr>
        <p:spPr/>
        <p:txBody>
          <a:bodyPr/>
          <a:lstStyle/>
          <a:p>
            <a:pPr>
              <a:defRPr/>
            </a:pPr>
            <a:fld id="{DB1A84EE-0DDB-4458-ADD3-BF58700B02AB}" type="slidenum">
              <a:rPr lang="en-US" smtClean="0"/>
              <a:pPr>
                <a:defRPr/>
              </a:pPr>
              <a:t>16</a:t>
            </a:fld>
            <a:endParaRPr lang="en-US"/>
          </a:p>
        </p:txBody>
      </p:sp>
    </p:spTree>
    <p:extLst>
      <p:ext uri="{BB962C8B-B14F-4D97-AF65-F5344CB8AC3E}">
        <p14:creationId xmlns:p14="http://schemas.microsoft.com/office/powerpoint/2010/main" val="126299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E6AF3F75-3744-4FCB-93F6-6A8CA834DBC3}" type="datetimeFigureOut">
              <a:rPr lang="nb-NO" smtClean="0"/>
              <a:pPr/>
              <a:t>12.03.2018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DAA3348-C85A-4E88-90AA-DAE7B8B606E5}"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6AF3F75-3744-4FCB-93F6-6A8CA834DBC3}" type="datetimeFigureOut">
              <a:rPr lang="nb-NO" smtClean="0"/>
              <a:pPr/>
              <a:t>12.03.2018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DAA3348-C85A-4E88-90AA-DAE7B8B606E5}"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6AF3F75-3744-4FCB-93F6-6A8CA834DBC3}" type="datetimeFigureOut">
              <a:rPr lang="nb-NO" smtClean="0"/>
              <a:pPr/>
              <a:t>12.03.2018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DAA3348-C85A-4E88-90AA-DAE7B8B606E5}" type="slidenum">
              <a:rPr lang="nb-NO" smtClean="0"/>
              <a:pPr/>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457200" y="1600200"/>
            <a:ext cx="8229600" cy="4525963"/>
          </a:xfrm>
        </p:spPr>
        <p:txBody>
          <a:bodyPr/>
          <a:lstStyle/>
          <a:p>
            <a:pPr lvl="0"/>
            <a:endParaRPr lang="nb-NO"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0FAF67BD-B280-42FE-B4B0-1FB4573D7BB4}" type="slidenum">
              <a:rPr lang="nb-NO"/>
              <a:pPr>
                <a:defRPr/>
              </a:pPr>
              <a:t>‹#›</a:t>
            </a:fld>
            <a:endParaRPr lang="nb-NO"/>
          </a:p>
        </p:txBody>
      </p:sp>
    </p:spTree>
    <p:extLst>
      <p:ext uri="{BB962C8B-B14F-4D97-AF65-F5344CB8AC3E}">
        <p14:creationId xmlns:p14="http://schemas.microsoft.com/office/powerpoint/2010/main" val="2160057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1B2B77-8BAE-4503-81CB-287370CC1519}"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EFDBEC-939B-4CD4-A3A0-AC5409465DDB}"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C17A03-DDDC-4799-8738-BA1E60BC3907}"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9B208B-9400-4556-A513-DCAE6BF7F870}"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C358A1A-CA9C-4959-BD55-7781118F504F}"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1E6680-BC57-47E2-9CBD-10417AB6E62B}"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8856AC-B7A0-4D90-8C19-06326F425AC0}"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800" b="1"/>
            </a:lvl1pPr>
          </a:lstStyle>
          <a:p>
            <a:r>
              <a:rPr lang="nb-NO" dirty="0"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6AF3F75-3744-4FCB-93F6-6A8CA834DBC3}" type="datetimeFigureOut">
              <a:rPr lang="nb-NO" smtClean="0"/>
              <a:pPr/>
              <a:t>12.03.2018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DAA3348-C85A-4E88-90AA-DAE7B8B606E5}" type="slidenum">
              <a:rPr lang="nb-NO" smtClean="0"/>
              <a:pPr/>
              <a:t>‹#›</a:t>
            </a:fld>
            <a:endParaRPr lang="nb-N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1E1E40-4D98-438B-A28B-098E0E19FCBA}"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CB11AB-8E68-46FC-A18E-351E19EBBA5E}"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C8646-B3AA-48FC-B141-84ED34F67A12}"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67A334-B6E1-4AB6-8234-AE5641189EBC}"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457200" y="1600200"/>
            <a:ext cx="8229600" cy="4525963"/>
          </a:xfrm>
        </p:spPr>
        <p:txBody>
          <a:bodyPr/>
          <a:lstStyle/>
          <a:p>
            <a:pPr lvl="0"/>
            <a:endParaRPr lang="nb-NO"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AF67BD-B280-42FE-B4B0-1FB4573D7BB4}"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3"/>
          <p:cNvSpPr>
            <a:spLocks noGrp="1" noChangeArrowheads="1"/>
          </p:cNvSpPr>
          <p:nvPr>
            <p:ph type="dt" idx="10"/>
          </p:nvPr>
        </p:nvSpPr>
        <p:spPr>
          <a:ln/>
        </p:spPr>
        <p:txBody>
          <a:bodyPr/>
          <a:lstStyle>
            <a:lvl1pPr>
              <a:defRPr/>
            </a:lvl1pPr>
          </a:lstStyle>
          <a:p>
            <a:pPr>
              <a:defRPr/>
            </a:pPr>
            <a:endParaRPr lang="nb-NO"/>
          </a:p>
        </p:txBody>
      </p:sp>
      <p:sp>
        <p:nvSpPr>
          <p:cNvPr id="5" name="Rectangle 5"/>
          <p:cNvSpPr>
            <a:spLocks noGrp="1" noChangeArrowheads="1"/>
          </p:cNvSpPr>
          <p:nvPr>
            <p:ph type="sldNum" idx="11"/>
          </p:nvPr>
        </p:nvSpPr>
        <p:spPr>
          <a:ln/>
        </p:spPr>
        <p:txBody>
          <a:bodyPr/>
          <a:lstStyle>
            <a:lvl1pPr>
              <a:defRPr/>
            </a:lvl1pPr>
          </a:lstStyle>
          <a:p>
            <a:pPr>
              <a:defRPr/>
            </a:pPr>
            <a:fld id="{2FC09AE7-14A5-445E-AA28-8AFB1C4F6C93}" type="slidenum">
              <a:rPr lang="nb-NO"/>
              <a:pPr>
                <a:defRPr/>
              </a:pPr>
              <a:t>‹#›</a:t>
            </a:fld>
            <a:endParaRPr lang="nb-NO"/>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3"/>
          <p:cNvSpPr>
            <a:spLocks noGrp="1" noChangeArrowheads="1"/>
          </p:cNvSpPr>
          <p:nvPr>
            <p:ph type="dt" idx="10"/>
          </p:nvPr>
        </p:nvSpPr>
        <p:spPr>
          <a:ln/>
        </p:spPr>
        <p:txBody>
          <a:bodyPr/>
          <a:lstStyle>
            <a:lvl1pPr>
              <a:defRPr/>
            </a:lvl1pPr>
          </a:lstStyle>
          <a:p>
            <a:pPr>
              <a:defRPr/>
            </a:pPr>
            <a:endParaRPr lang="nb-NO"/>
          </a:p>
        </p:txBody>
      </p:sp>
      <p:sp>
        <p:nvSpPr>
          <p:cNvPr id="5" name="Rectangle 5"/>
          <p:cNvSpPr>
            <a:spLocks noGrp="1" noChangeArrowheads="1"/>
          </p:cNvSpPr>
          <p:nvPr>
            <p:ph type="sldNum" idx="11"/>
          </p:nvPr>
        </p:nvSpPr>
        <p:spPr>
          <a:ln/>
        </p:spPr>
        <p:txBody>
          <a:bodyPr/>
          <a:lstStyle>
            <a:lvl1pPr>
              <a:defRPr/>
            </a:lvl1pPr>
          </a:lstStyle>
          <a:p>
            <a:pPr>
              <a:defRPr/>
            </a:pPr>
            <a:fld id="{083B3EEE-3F90-4B18-ACEA-D39BDDD877A3}" type="slidenum">
              <a:rPr lang="nb-NO"/>
              <a:pPr>
                <a:defRPr/>
              </a:pPr>
              <a:t>‹#›</a:t>
            </a:fld>
            <a:endParaRPr lang="nb-NO"/>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3"/>
          <p:cNvSpPr>
            <a:spLocks noGrp="1" noChangeArrowheads="1"/>
          </p:cNvSpPr>
          <p:nvPr>
            <p:ph type="dt" idx="10"/>
          </p:nvPr>
        </p:nvSpPr>
        <p:spPr>
          <a:ln/>
        </p:spPr>
        <p:txBody>
          <a:bodyPr/>
          <a:lstStyle>
            <a:lvl1pPr>
              <a:defRPr/>
            </a:lvl1pPr>
          </a:lstStyle>
          <a:p>
            <a:pPr>
              <a:defRPr/>
            </a:pPr>
            <a:endParaRPr lang="nb-NO"/>
          </a:p>
        </p:txBody>
      </p:sp>
      <p:sp>
        <p:nvSpPr>
          <p:cNvPr id="5" name="Rectangle 5"/>
          <p:cNvSpPr>
            <a:spLocks noGrp="1" noChangeArrowheads="1"/>
          </p:cNvSpPr>
          <p:nvPr>
            <p:ph type="sldNum" idx="11"/>
          </p:nvPr>
        </p:nvSpPr>
        <p:spPr>
          <a:ln/>
        </p:spPr>
        <p:txBody>
          <a:bodyPr/>
          <a:lstStyle>
            <a:lvl1pPr>
              <a:defRPr/>
            </a:lvl1pPr>
          </a:lstStyle>
          <a:p>
            <a:pPr>
              <a:defRPr/>
            </a:pPr>
            <a:fld id="{E9A6397E-2DEF-4093-91D2-CE020E47165A}" type="slidenum">
              <a:rPr lang="nb-NO"/>
              <a:pPr>
                <a:defRPr/>
              </a:pPr>
              <a:t>‹#›</a:t>
            </a:fld>
            <a:endParaRPr lang="nb-NO"/>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3"/>
          <p:cNvSpPr>
            <a:spLocks noGrp="1" noChangeArrowheads="1"/>
          </p:cNvSpPr>
          <p:nvPr>
            <p:ph type="dt" idx="10"/>
          </p:nvPr>
        </p:nvSpPr>
        <p:spPr>
          <a:ln/>
        </p:spPr>
        <p:txBody>
          <a:bodyPr/>
          <a:lstStyle>
            <a:lvl1pPr>
              <a:defRPr/>
            </a:lvl1pPr>
          </a:lstStyle>
          <a:p>
            <a:pPr>
              <a:defRPr/>
            </a:pPr>
            <a:endParaRPr lang="nb-NO"/>
          </a:p>
        </p:txBody>
      </p:sp>
      <p:sp>
        <p:nvSpPr>
          <p:cNvPr id="6" name="Rectangle 5"/>
          <p:cNvSpPr>
            <a:spLocks noGrp="1" noChangeArrowheads="1"/>
          </p:cNvSpPr>
          <p:nvPr>
            <p:ph type="sldNum" idx="11"/>
          </p:nvPr>
        </p:nvSpPr>
        <p:spPr>
          <a:ln/>
        </p:spPr>
        <p:txBody>
          <a:bodyPr/>
          <a:lstStyle>
            <a:lvl1pPr>
              <a:defRPr/>
            </a:lvl1pPr>
          </a:lstStyle>
          <a:p>
            <a:pPr>
              <a:defRPr/>
            </a:pPr>
            <a:fld id="{FA7EB54C-1C02-448B-B2C0-DB67E0FC0464}" type="slidenum">
              <a:rPr lang="nb-NO"/>
              <a:pPr>
                <a:defRPr/>
              </a:pPr>
              <a:t>‹#›</a:t>
            </a:fld>
            <a:endParaRPr lang="nb-NO"/>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3"/>
          <p:cNvSpPr>
            <a:spLocks noGrp="1" noChangeArrowheads="1"/>
          </p:cNvSpPr>
          <p:nvPr>
            <p:ph type="dt" idx="10"/>
          </p:nvPr>
        </p:nvSpPr>
        <p:spPr>
          <a:ln/>
        </p:spPr>
        <p:txBody>
          <a:bodyPr/>
          <a:lstStyle>
            <a:lvl1pPr>
              <a:defRPr/>
            </a:lvl1pPr>
          </a:lstStyle>
          <a:p>
            <a:pPr>
              <a:defRPr/>
            </a:pPr>
            <a:endParaRPr lang="nb-NO"/>
          </a:p>
        </p:txBody>
      </p:sp>
      <p:sp>
        <p:nvSpPr>
          <p:cNvPr id="8" name="Rectangle 5"/>
          <p:cNvSpPr>
            <a:spLocks noGrp="1" noChangeArrowheads="1"/>
          </p:cNvSpPr>
          <p:nvPr>
            <p:ph type="sldNum" idx="11"/>
          </p:nvPr>
        </p:nvSpPr>
        <p:spPr>
          <a:ln/>
        </p:spPr>
        <p:txBody>
          <a:bodyPr/>
          <a:lstStyle>
            <a:lvl1pPr>
              <a:defRPr/>
            </a:lvl1pPr>
          </a:lstStyle>
          <a:p>
            <a:pPr>
              <a:defRPr/>
            </a:pPr>
            <a:fld id="{A499CCC9-7F9F-4485-BB63-E52ACE609AD1}"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E6AF3F75-3744-4FCB-93F6-6A8CA834DBC3}" type="datetimeFigureOut">
              <a:rPr lang="nb-NO" smtClean="0"/>
              <a:pPr/>
              <a:t>12.03.2018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CDAA3348-C85A-4E88-90AA-DAE7B8B606E5}" type="slidenum">
              <a:rPr lang="nb-NO" smtClean="0"/>
              <a:pPr/>
              <a:t>‹#›</a:t>
            </a:fld>
            <a:endParaRPr lang="nb-NO"/>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3"/>
          <p:cNvSpPr>
            <a:spLocks noGrp="1" noChangeArrowheads="1"/>
          </p:cNvSpPr>
          <p:nvPr>
            <p:ph type="dt" idx="10"/>
          </p:nvPr>
        </p:nvSpPr>
        <p:spPr>
          <a:ln/>
        </p:spPr>
        <p:txBody>
          <a:bodyPr/>
          <a:lstStyle>
            <a:lvl1pPr>
              <a:defRPr/>
            </a:lvl1pPr>
          </a:lstStyle>
          <a:p>
            <a:pPr>
              <a:defRPr/>
            </a:pPr>
            <a:endParaRPr lang="nb-NO"/>
          </a:p>
        </p:txBody>
      </p:sp>
      <p:sp>
        <p:nvSpPr>
          <p:cNvPr id="4" name="Rectangle 5"/>
          <p:cNvSpPr>
            <a:spLocks noGrp="1" noChangeArrowheads="1"/>
          </p:cNvSpPr>
          <p:nvPr>
            <p:ph type="sldNum" idx="11"/>
          </p:nvPr>
        </p:nvSpPr>
        <p:spPr>
          <a:ln/>
        </p:spPr>
        <p:txBody>
          <a:bodyPr/>
          <a:lstStyle>
            <a:lvl1pPr>
              <a:defRPr/>
            </a:lvl1pPr>
          </a:lstStyle>
          <a:p>
            <a:pPr>
              <a:defRPr/>
            </a:pPr>
            <a:fld id="{1AE5CD95-4AB8-4957-817C-FBFE3719D057}" type="slidenum">
              <a:rPr lang="nb-NO"/>
              <a:pPr>
                <a:defRPr/>
              </a:pPr>
              <a:t>‹#›</a:t>
            </a:fld>
            <a:endParaRPr lang="nb-NO"/>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nb-NO"/>
          </a:p>
        </p:txBody>
      </p:sp>
      <p:sp>
        <p:nvSpPr>
          <p:cNvPr id="3" name="Rectangle 5"/>
          <p:cNvSpPr>
            <a:spLocks noGrp="1" noChangeArrowheads="1"/>
          </p:cNvSpPr>
          <p:nvPr>
            <p:ph type="sldNum" idx="11"/>
          </p:nvPr>
        </p:nvSpPr>
        <p:spPr>
          <a:ln/>
        </p:spPr>
        <p:txBody>
          <a:bodyPr/>
          <a:lstStyle>
            <a:lvl1pPr>
              <a:defRPr/>
            </a:lvl1pPr>
          </a:lstStyle>
          <a:p>
            <a:pPr>
              <a:defRPr/>
            </a:pPr>
            <a:fld id="{0A227874-75CE-405B-A939-90B0ACC9E3AC}" type="slidenum">
              <a:rPr lang="nb-NO"/>
              <a:pPr>
                <a:defRPr/>
              </a:pPr>
              <a:t>‹#›</a:t>
            </a:fld>
            <a:endParaRPr lang="nb-NO"/>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3"/>
          <p:cNvSpPr>
            <a:spLocks noGrp="1" noChangeArrowheads="1"/>
          </p:cNvSpPr>
          <p:nvPr>
            <p:ph type="dt" idx="10"/>
          </p:nvPr>
        </p:nvSpPr>
        <p:spPr>
          <a:ln/>
        </p:spPr>
        <p:txBody>
          <a:bodyPr/>
          <a:lstStyle>
            <a:lvl1pPr>
              <a:defRPr/>
            </a:lvl1pPr>
          </a:lstStyle>
          <a:p>
            <a:pPr>
              <a:defRPr/>
            </a:pPr>
            <a:endParaRPr lang="nb-NO"/>
          </a:p>
        </p:txBody>
      </p:sp>
      <p:sp>
        <p:nvSpPr>
          <p:cNvPr id="6" name="Rectangle 5"/>
          <p:cNvSpPr>
            <a:spLocks noGrp="1" noChangeArrowheads="1"/>
          </p:cNvSpPr>
          <p:nvPr>
            <p:ph type="sldNum" idx="11"/>
          </p:nvPr>
        </p:nvSpPr>
        <p:spPr>
          <a:ln/>
        </p:spPr>
        <p:txBody>
          <a:bodyPr/>
          <a:lstStyle>
            <a:lvl1pPr>
              <a:defRPr/>
            </a:lvl1pPr>
          </a:lstStyle>
          <a:p>
            <a:pPr>
              <a:defRPr/>
            </a:pPr>
            <a:fld id="{66347089-2FEF-47FA-9FF4-CC797B1A5C9E}" type="slidenum">
              <a:rPr lang="nb-NO"/>
              <a:pPr>
                <a:defRPr/>
              </a:pPr>
              <a:t>‹#›</a:t>
            </a:fld>
            <a:endParaRPr lang="nb-NO"/>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3"/>
          <p:cNvSpPr>
            <a:spLocks noGrp="1" noChangeArrowheads="1"/>
          </p:cNvSpPr>
          <p:nvPr>
            <p:ph type="dt" idx="10"/>
          </p:nvPr>
        </p:nvSpPr>
        <p:spPr>
          <a:ln/>
        </p:spPr>
        <p:txBody>
          <a:bodyPr/>
          <a:lstStyle>
            <a:lvl1pPr>
              <a:defRPr/>
            </a:lvl1pPr>
          </a:lstStyle>
          <a:p>
            <a:pPr>
              <a:defRPr/>
            </a:pPr>
            <a:endParaRPr lang="nb-NO"/>
          </a:p>
        </p:txBody>
      </p:sp>
      <p:sp>
        <p:nvSpPr>
          <p:cNvPr id="6" name="Rectangle 5"/>
          <p:cNvSpPr>
            <a:spLocks noGrp="1" noChangeArrowheads="1"/>
          </p:cNvSpPr>
          <p:nvPr>
            <p:ph type="sldNum" idx="11"/>
          </p:nvPr>
        </p:nvSpPr>
        <p:spPr>
          <a:ln/>
        </p:spPr>
        <p:txBody>
          <a:bodyPr/>
          <a:lstStyle>
            <a:lvl1pPr>
              <a:defRPr/>
            </a:lvl1pPr>
          </a:lstStyle>
          <a:p>
            <a:pPr>
              <a:defRPr/>
            </a:pPr>
            <a:fld id="{B0510E70-CA63-433B-9677-43C3530DA534}" type="slidenum">
              <a:rPr lang="nb-NO"/>
              <a:pPr>
                <a:defRPr/>
              </a:pPr>
              <a:t>‹#›</a:t>
            </a:fld>
            <a:endParaRPr lang="nb-NO"/>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3"/>
          <p:cNvSpPr>
            <a:spLocks noGrp="1" noChangeArrowheads="1"/>
          </p:cNvSpPr>
          <p:nvPr>
            <p:ph type="dt" idx="10"/>
          </p:nvPr>
        </p:nvSpPr>
        <p:spPr>
          <a:ln/>
        </p:spPr>
        <p:txBody>
          <a:bodyPr/>
          <a:lstStyle>
            <a:lvl1pPr>
              <a:defRPr/>
            </a:lvl1pPr>
          </a:lstStyle>
          <a:p>
            <a:pPr>
              <a:defRPr/>
            </a:pPr>
            <a:endParaRPr lang="nb-NO"/>
          </a:p>
        </p:txBody>
      </p:sp>
      <p:sp>
        <p:nvSpPr>
          <p:cNvPr id="5" name="Rectangle 5"/>
          <p:cNvSpPr>
            <a:spLocks noGrp="1" noChangeArrowheads="1"/>
          </p:cNvSpPr>
          <p:nvPr>
            <p:ph type="sldNum" idx="11"/>
          </p:nvPr>
        </p:nvSpPr>
        <p:spPr>
          <a:ln/>
        </p:spPr>
        <p:txBody>
          <a:bodyPr/>
          <a:lstStyle>
            <a:lvl1pPr>
              <a:defRPr/>
            </a:lvl1pPr>
          </a:lstStyle>
          <a:p>
            <a:pPr>
              <a:defRPr/>
            </a:pPr>
            <a:fld id="{1209B200-0436-4972-9097-D65C313AB2AB}" type="slidenum">
              <a:rPr lang="nb-NO"/>
              <a:pPr>
                <a:defRPr/>
              </a:pPr>
              <a:t>‹#›</a:t>
            </a:fld>
            <a:endParaRPr lang="nb-NO"/>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19875" y="128588"/>
            <a:ext cx="2052638" cy="5983287"/>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128588"/>
            <a:ext cx="6010275" cy="5983287"/>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3"/>
          <p:cNvSpPr>
            <a:spLocks noGrp="1" noChangeArrowheads="1"/>
          </p:cNvSpPr>
          <p:nvPr>
            <p:ph type="dt" idx="10"/>
          </p:nvPr>
        </p:nvSpPr>
        <p:spPr>
          <a:ln/>
        </p:spPr>
        <p:txBody>
          <a:bodyPr/>
          <a:lstStyle>
            <a:lvl1pPr>
              <a:defRPr/>
            </a:lvl1pPr>
          </a:lstStyle>
          <a:p>
            <a:pPr>
              <a:defRPr/>
            </a:pPr>
            <a:endParaRPr lang="nb-NO"/>
          </a:p>
        </p:txBody>
      </p:sp>
      <p:sp>
        <p:nvSpPr>
          <p:cNvPr id="5" name="Rectangle 5"/>
          <p:cNvSpPr>
            <a:spLocks noGrp="1" noChangeArrowheads="1"/>
          </p:cNvSpPr>
          <p:nvPr>
            <p:ph type="sldNum" idx="11"/>
          </p:nvPr>
        </p:nvSpPr>
        <p:spPr>
          <a:ln/>
        </p:spPr>
        <p:txBody>
          <a:bodyPr/>
          <a:lstStyle>
            <a:lvl1pPr>
              <a:defRPr/>
            </a:lvl1pPr>
          </a:lstStyle>
          <a:p>
            <a:pPr>
              <a:defRPr/>
            </a:pPr>
            <a:fld id="{E75DE0AB-CD3B-4A6D-A9FC-A379EEFE618D}" type="slidenum">
              <a:rPr lang="nb-NO"/>
              <a:pPr>
                <a:defRPr/>
              </a:pPr>
              <a:t>‹#›</a:t>
            </a:fld>
            <a:endParaRPr lang="nb-NO"/>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a:xfrm>
            <a:off x="457200" y="128588"/>
            <a:ext cx="8215313" cy="1433512"/>
          </a:xfrm>
        </p:spPr>
        <p:txBody>
          <a:bodyPr/>
          <a:lstStyle/>
          <a:p>
            <a:r>
              <a:rPr lang="nb-NO" smtClean="0"/>
              <a:t>Klikk for å redigere tittelstil</a:t>
            </a:r>
            <a:endParaRPr lang="nb-NO"/>
          </a:p>
        </p:txBody>
      </p:sp>
      <p:sp>
        <p:nvSpPr>
          <p:cNvPr id="3" name="Rectangle 3"/>
          <p:cNvSpPr>
            <a:spLocks noGrp="1" noChangeArrowheads="1"/>
          </p:cNvSpPr>
          <p:nvPr>
            <p:ph type="dt" idx="10"/>
          </p:nvPr>
        </p:nvSpPr>
        <p:spPr>
          <a:ln/>
        </p:spPr>
        <p:txBody>
          <a:bodyPr/>
          <a:lstStyle>
            <a:lvl1pPr>
              <a:defRPr/>
            </a:lvl1pPr>
          </a:lstStyle>
          <a:p>
            <a:pPr>
              <a:defRPr/>
            </a:pPr>
            <a:endParaRPr lang="nb-NO"/>
          </a:p>
        </p:txBody>
      </p:sp>
      <p:sp>
        <p:nvSpPr>
          <p:cNvPr id="4" name="Rectangle 5"/>
          <p:cNvSpPr>
            <a:spLocks noGrp="1" noChangeArrowheads="1"/>
          </p:cNvSpPr>
          <p:nvPr>
            <p:ph type="sldNum" idx="11"/>
          </p:nvPr>
        </p:nvSpPr>
        <p:spPr>
          <a:ln/>
        </p:spPr>
        <p:txBody>
          <a:bodyPr/>
          <a:lstStyle>
            <a:lvl1pPr>
              <a:defRPr/>
            </a:lvl1pPr>
          </a:lstStyle>
          <a:p>
            <a:pPr>
              <a:defRPr/>
            </a:pPr>
            <a:fld id="{3C1D7540-FD01-4F80-9264-5A8CB2E580B8}" type="slidenum">
              <a:rPr lang="nb-NO"/>
              <a:pPr>
                <a:defRPr/>
              </a:pPr>
              <a:t>‹#›</a:t>
            </a:fld>
            <a:endParaRPr lang="nb-NO"/>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E6AF3F75-3744-4FCB-93F6-6A8CA834DBC3}" type="datetimeFigureOut">
              <a:rPr lang="nb-NO" smtClean="0">
                <a:solidFill>
                  <a:prstClr val="black">
                    <a:tint val="75000"/>
                  </a:prstClr>
                </a:solidFill>
              </a:rPr>
              <a:pPr/>
              <a:t>12.03.2018</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CDAA3348-C85A-4E88-90AA-DAE7B8B606E5}"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800" b="1"/>
            </a:lvl1pPr>
          </a:lstStyle>
          <a:p>
            <a:r>
              <a:rPr lang="nb-NO" dirty="0"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6AF3F75-3744-4FCB-93F6-6A8CA834DBC3}" type="datetimeFigureOut">
              <a:rPr lang="nb-NO" smtClean="0">
                <a:solidFill>
                  <a:prstClr val="black">
                    <a:tint val="75000"/>
                  </a:prstClr>
                </a:solidFill>
              </a:rPr>
              <a:pPr/>
              <a:t>12.03.2018</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CDAA3348-C85A-4E88-90AA-DAE7B8B606E5}"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E6AF3F75-3744-4FCB-93F6-6A8CA834DBC3}" type="datetimeFigureOut">
              <a:rPr lang="nb-NO" smtClean="0">
                <a:solidFill>
                  <a:prstClr val="black">
                    <a:tint val="75000"/>
                  </a:prstClr>
                </a:solidFill>
              </a:rPr>
              <a:pPr/>
              <a:t>12.03.2018</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CDAA3348-C85A-4E88-90AA-DAE7B8B606E5}"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E6AF3F75-3744-4FCB-93F6-6A8CA834DBC3}" type="datetimeFigureOut">
              <a:rPr lang="nb-NO" smtClean="0"/>
              <a:pPr/>
              <a:t>12.03.2018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DAA3348-C85A-4E88-90AA-DAE7B8B606E5}" type="slidenum">
              <a:rPr lang="nb-NO" smtClean="0"/>
              <a:pPr/>
              <a:t>‹#›</a:t>
            </a:fld>
            <a:endParaRPr lang="nb-NO"/>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E6AF3F75-3744-4FCB-93F6-6A8CA834DBC3}" type="datetimeFigureOut">
              <a:rPr lang="nb-NO" smtClean="0">
                <a:solidFill>
                  <a:prstClr val="black">
                    <a:tint val="75000"/>
                  </a:prstClr>
                </a:solidFill>
              </a:rPr>
              <a:pPr/>
              <a:t>12.03.2018</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CDAA3348-C85A-4E88-90AA-DAE7B8B606E5}"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E6AF3F75-3744-4FCB-93F6-6A8CA834DBC3}" type="datetimeFigureOut">
              <a:rPr lang="nb-NO" smtClean="0">
                <a:solidFill>
                  <a:prstClr val="black">
                    <a:tint val="75000"/>
                  </a:prstClr>
                </a:solidFill>
              </a:rPr>
              <a:pPr/>
              <a:t>12.03.2018</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CDAA3348-C85A-4E88-90AA-DAE7B8B606E5}"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E6AF3F75-3744-4FCB-93F6-6A8CA834DBC3}" type="datetimeFigureOut">
              <a:rPr lang="nb-NO" smtClean="0">
                <a:solidFill>
                  <a:prstClr val="black">
                    <a:tint val="75000"/>
                  </a:prstClr>
                </a:solidFill>
              </a:rPr>
              <a:pPr/>
              <a:t>12.03.2018</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CDAA3348-C85A-4E88-90AA-DAE7B8B606E5}"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6AF3F75-3744-4FCB-93F6-6A8CA834DBC3}" type="datetimeFigureOut">
              <a:rPr lang="nb-NO" smtClean="0">
                <a:solidFill>
                  <a:prstClr val="black">
                    <a:tint val="75000"/>
                  </a:prstClr>
                </a:solidFill>
              </a:rPr>
              <a:pPr/>
              <a:t>12.03.2018</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CDAA3348-C85A-4E88-90AA-DAE7B8B606E5}"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E6AF3F75-3744-4FCB-93F6-6A8CA834DBC3}" type="datetimeFigureOut">
              <a:rPr lang="nb-NO" smtClean="0">
                <a:solidFill>
                  <a:prstClr val="black">
                    <a:tint val="75000"/>
                  </a:prstClr>
                </a:solidFill>
              </a:rPr>
              <a:pPr/>
              <a:t>12.03.2018</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CDAA3348-C85A-4E88-90AA-DAE7B8B606E5}"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E6AF3F75-3744-4FCB-93F6-6A8CA834DBC3}" type="datetimeFigureOut">
              <a:rPr lang="nb-NO" smtClean="0">
                <a:solidFill>
                  <a:prstClr val="black">
                    <a:tint val="75000"/>
                  </a:prstClr>
                </a:solidFill>
              </a:rPr>
              <a:pPr/>
              <a:t>12.03.2018</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CDAA3348-C85A-4E88-90AA-DAE7B8B606E5}"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6AF3F75-3744-4FCB-93F6-6A8CA834DBC3}" type="datetimeFigureOut">
              <a:rPr lang="nb-NO" smtClean="0">
                <a:solidFill>
                  <a:prstClr val="black">
                    <a:tint val="75000"/>
                  </a:prstClr>
                </a:solidFill>
              </a:rPr>
              <a:pPr/>
              <a:t>12.03.2018</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CDAA3348-C85A-4E88-90AA-DAE7B8B606E5}"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6AF3F75-3744-4FCB-93F6-6A8CA834DBC3}" type="datetimeFigureOut">
              <a:rPr lang="nb-NO" smtClean="0">
                <a:solidFill>
                  <a:prstClr val="black">
                    <a:tint val="75000"/>
                  </a:prstClr>
                </a:solidFill>
              </a:rPr>
              <a:pPr/>
              <a:t>12.03.2018</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CDAA3348-C85A-4E88-90AA-DAE7B8B606E5}" type="slidenum">
              <a:rPr lang="nb-NO" smtClean="0">
                <a:solidFill>
                  <a:prstClr val="black">
                    <a:tint val="75000"/>
                  </a:prstClr>
                </a:solidFill>
              </a:rPr>
              <a:pPr/>
              <a:t>‹#›</a:t>
            </a:fld>
            <a:endParaRPr lang="nb-NO">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457200" y="1600200"/>
            <a:ext cx="8229600" cy="4525963"/>
          </a:xfrm>
        </p:spPr>
        <p:txBody>
          <a:bodyPr/>
          <a:lstStyle/>
          <a:p>
            <a:pPr lvl="0"/>
            <a:endParaRPr lang="nb-NO"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AF67BD-B280-42FE-B4B0-1FB4573D7BB4}" type="slidenum">
              <a:rPr lang="nb-NO">
                <a:solidFill>
                  <a:prstClr val="black">
                    <a:tint val="75000"/>
                  </a:prstClr>
                </a:solidFill>
              </a:rPr>
              <a:pPr>
                <a:defRPr/>
              </a:pPr>
              <a:t>‹#›</a:t>
            </a:fld>
            <a:endParaRPr lang="nb-NO">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1B2B77-8BAE-4503-81CB-287370CC1519}"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167712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E6AF3F75-3744-4FCB-93F6-6A8CA834DBC3}" type="datetimeFigureOut">
              <a:rPr lang="nb-NO" smtClean="0"/>
              <a:pPr/>
              <a:t>12.03.2018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CDAA3348-C85A-4E88-90AA-DAE7B8B606E5}" type="slidenum">
              <a:rPr lang="nb-NO" smtClean="0"/>
              <a:pPr/>
              <a:t>‹#›</a:t>
            </a:fld>
            <a:endParaRPr lang="nb-NO"/>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EFDBEC-939B-4CD4-A3A0-AC5409465DDB}"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23659129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C17A03-DDDC-4799-8738-BA1E60BC3907}"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41585097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9B208B-9400-4556-A513-DCAE6BF7F870}"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685148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C358A1A-CA9C-4959-BD55-7781118F504F}"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36678405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1E6680-BC57-47E2-9CBD-10417AB6E62B}"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14381537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18856AC-B7A0-4D90-8C19-06326F425AC0}"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34859191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1E1E40-4D98-438B-A28B-098E0E19FCBA}"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9264902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CB11AB-8E68-46FC-A18E-351E19EBBA5E}"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25829869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C8646-B3AA-48FC-B141-84ED34F67A12}"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6861147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67A334-B6E1-4AB6-8234-AE5641189EBC}"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528360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E6AF3F75-3744-4FCB-93F6-6A8CA834DBC3}" type="datetimeFigureOut">
              <a:rPr lang="nb-NO" smtClean="0"/>
              <a:pPr/>
              <a:t>12.03.2018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CDAA3348-C85A-4E88-90AA-DAE7B8B606E5}" type="slidenum">
              <a:rPr lang="nb-NO" smtClean="0"/>
              <a:pPr/>
              <a:t>‹#›</a:t>
            </a:fld>
            <a:endParaRPr lang="nb-NO"/>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457200" y="1600200"/>
            <a:ext cx="8229600" cy="4525963"/>
          </a:xfrm>
        </p:spPr>
        <p:txBody>
          <a:bodyPr/>
          <a:lstStyle/>
          <a:p>
            <a:pPr lvl="0"/>
            <a:endParaRPr lang="nb-NO"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AF67BD-B280-42FE-B4B0-1FB4573D7BB4}"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337659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6AF3F75-3744-4FCB-93F6-6A8CA834DBC3}" type="datetimeFigureOut">
              <a:rPr lang="nb-NO" smtClean="0"/>
              <a:pPr/>
              <a:t>12.03.2018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CDAA3348-C85A-4E88-90AA-DAE7B8B606E5}"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E6AF3F75-3744-4FCB-93F6-6A8CA834DBC3}" type="datetimeFigureOut">
              <a:rPr lang="nb-NO" smtClean="0"/>
              <a:pPr/>
              <a:t>12.03.2018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DAA3348-C85A-4E88-90AA-DAE7B8B606E5}"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E6AF3F75-3744-4FCB-93F6-6A8CA834DBC3}" type="datetimeFigureOut">
              <a:rPr lang="nb-NO" smtClean="0"/>
              <a:pPr/>
              <a:t>12.03.2018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CDAA3348-C85A-4E88-90AA-DAE7B8B606E5}"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F3F75-3744-4FCB-93F6-6A8CA834DBC3}" type="datetimeFigureOut">
              <a:rPr lang="nb-NO" smtClean="0"/>
              <a:pPr/>
              <a:t>12.03.2018</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A3348-C85A-4E88-90AA-DAE7B8B606E5}"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6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nb-NO">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endParaRPr lang="nb-NO">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71DD5A19-3150-4255-9C6A-9A94F7399879}" type="slidenum">
              <a:rPr lang="nb-NO">
                <a:solidFill>
                  <a:srgbClr val="000000"/>
                </a:solidFill>
                <a:cs typeface="+mn-cs"/>
              </a:rPr>
              <a:pPr>
                <a:defRPr/>
              </a:pPr>
              <a:t>‹#›</a:t>
            </a:fld>
            <a:endParaRPr lang="nb-NO">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15313" cy="14335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Klikk for å redigere titteltekstformatet</a:t>
            </a:r>
          </a:p>
        </p:txBody>
      </p:sp>
      <p:sp>
        <p:nvSpPr>
          <p:cNvPr id="1027" name="Rectangle 2"/>
          <p:cNvSpPr>
            <a:spLocks noGrp="1" noChangeArrowheads="1"/>
          </p:cNvSpPr>
          <p:nvPr>
            <p:ph type="body" idx="1"/>
          </p:nvPr>
        </p:nvSpPr>
        <p:spPr bwMode="auto">
          <a:xfrm>
            <a:off x="457200" y="1600200"/>
            <a:ext cx="8215313" cy="45116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Klikk for å redigere formatet på disposisjonsteksten</a:t>
            </a:r>
          </a:p>
          <a:p>
            <a:pPr lvl="1"/>
            <a:r>
              <a:rPr lang="en-GB" smtClean="0"/>
              <a:t>Andre disposisjonsnivå</a:t>
            </a:r>
          </a:p>
          <a:p>
            <a:pPr lvl="2"/>
            <a:r>
              <a:rPr lang="en-GB" smtClean="0"/>
              <a:t>Tredje disposisjonsnivå</a:t>
            </a:r>
          </a:p>
          <a:p>
            <a:pPr lvl="3"/>
            <a:r>
              <a:rPr lang="en-GB" smtClean="0"/>
              <a:t>Fjerde disposisjonsnivå</a:t>
            </a:r>
          </a:p>
          <a:p>
            <a:pPr lvl="4"/>
            <a:r>
              <a:rPr lang="en-GB" smtClean="0"/>
              <a:t>Femte disposisjonsnivå</a:t>
            </a:r>
          </a:p>
          <a:p>
            <a:pPr lvl="4"/>
            <a:r>
              <a:rPr lang="en-GB" smtClean="0"/>
              <a:t>Sjette disposisjonsnivå</a:t>
            </a:r>
          </a:p>
          <a:p>
            <a:pPr lvl="4"/>
            <a:r>
              <a:rPr lang="en-GB" smtClean="0"/>
              <a:t>Sjuende disposisjonsnivå</a:t>
            </a:r>
          </a:p>
          <a:p>
            <a:pPr lvl="4"/>
            <a:r>
              <a:rPr lang="en-GB" smtClean="0"/>
              <a:t>Åttende disposisjonsnivå</a:t>
            </a:r>
          </a:p>
          <a:p>
            <a:pPr lvl="4"/>
            <a:r>
              <a:rPr lang="en-GB" smtClean="0"/>
              <a:t>Niende disposisjonsnivå</a:t>
            </a:r>
          </a:p>
        </p:txBody>
      </p:sp>
      <p:sp>
        <p:nvSpPr>
          <p:cNvPr id="2" name="Rectangle 3"/>
          <p:cNvSpPr>
            <a:spLocks noGrp="1" noChangeArrowheads="1"/>
          </p:cNvSpPr>
          <p:nvPr>
            <p:ph type="dt"/>
          </p:nvPr>
        </p:nvSpPr>
        <p:spPr bwMode="auto">
          <a:xfrm>
            <a:off x="457200" y="6356350"/>
            <a:ext cx="2119313" cy="3508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latin typeface="+mn-lt"/>
                <a:ea typeface="+mn-ea"/>
                <a:cs typeface="+mn-cs"/>
              </a:defRPr>
            </a:lvl1pPr>
          </a:lstStyle>
          <a:p>
            <a:pPr defTabSz="449263">
              <a:defRPr/>
            </a:pPr>
            <a:endParaRPr lang="nb-NO"/>
          </a:p>
        </p:txBody>
      </p:sp>
      <p:sp>
        <p:nvSpPr>
          <p:cNvPr id="1028" name="Text Box 4"/>
          <p:cNvSpPr txBox="1">
            <a:spLocks noChangeArrowheads="1"/>
          </p:cNvSpPr>
          <p:nvPr/>
        </p:nvSpPr>
        <p:spPr bwMode="auto">
          <a:xfrm>
            <a:off x="3124200" y="6308725"/>
            <a:ext cx="2895600" cy="460375"/>
          </a:xfrm>
          <a:prstGeom prst="rect">
            <a:avLst/>
          </a:prstGeom>
          <a:noFill/>
          <a:ln w="9525">
            <a:noFill/>
            <a:round/>
            <a:headEnd/>
            <a:tailEnd/>
          </a:ln>
          <a:effectLst/>
        </p:spPr>
        <p:txBody>
          <a:bodyPr wrap="none" anchor="ctr"/>
          <a:lstStyle/>
          <a:p>
            <a:pPr defTabSz="449263">
              <a:buClr>
                <a:srgbClr val="000000"/>
              </a:buClr>
              <a:buSzPct val="100000"/>
              <a:buFont typeface="Times New Roman" pitchFamily="16" charset="0"/>
              <a:buNone/>
              <a:defRPr/>
            </a:pPr>
            <a:endParaRPr lang="nb-NO">
              <a:solidFill>
                <a:srgbClr val="FFFFFF"/>
              </a:solidFill>
              <a:cs typeface="+mn-cs"/>
            </a:endParaRPr>
          </a:p>
        </p:txBody>
      </p:sp>
      <p:sp>
        <p:nvSpPr>
          <p:cNvPr id="1029" name="Rectangle 5"/>
          <p:cNvSpPr>
            <a:spLocks noGrp="1" noChangeArrowheads="1"/>
          </p:cNvSpPr>
          <p:nvPr>
            <p:ph type="sldNum"/>
          </p:nvPr>
        </p:nvSpPr>
        <p:spPr bwMode="auto">
          <a:xfrm>
            <a:off x="6553200" y="6356350"/>
            <a:ext cx="2119313" cy="3508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latin typeface="+mn-lt"/>
                <a:ea typeface="+mn-ea"/>
                <a:cs typeface="+mn-cs"/>
              </a:defRPr>
            </a:lvl1pPr>
          </a:lstStyle>
          <a:p>
            <a:pPr defTabSz="449263">
              <a:defRPr/>
            </a:pPr>
            <a:fld id="{4971D744-3440-4820-A770-D023865A9F1A}" type="slidenum">
              <a:rPr lang="nb-NO"/>
              <a:pPr defTabSz="449263">
                <a:defRPr/>
              </a:pPr>
              <a:t>‹#›</a:t>
            </a:fld>
            <a:endParaRPr lang="nb-NO"/>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DejaVu Sans" charset="0"/>
          <a:cs typeface="DejaVu San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F3F75-3744-4FCB-93F6-6A8CA834DBC3}" type="datetimeFigureOut">
              <a:rPr lang="nb-NO" smtClean="0">
                <a:solidFill>
                  <a:prstClr val="black">
                    <a:tint val="75000"/>
                  </a:prstClr>
                </a:solidFill>
              </a:rPr>
              <a:pPr/>
              <a:t>12.03.2018</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A3348-C85A-4E88-90AA-DAE7B8B606E5}" type="slidenum">
              <a:rPr lang="nb-NO" smtClean="0">
                <a:solidFill>
                  <a:prstClr val="black">
                    <a:tint val="75000"/>
                  </a:prstClr>
                </a:solidFill>
              </a:rPr>
              <a:pPr/>
              <a:t>‹#›</a:t>
            </a:fld>
            <a:endParaRPr lang="nb-NO">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nb-NO">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endParaRPr lang="nb-NO">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71DD5A19-3150-4255-9C6A-9A94F7399879}" type="slidenum">
              <a:rPr lang="nb-NO">
                <a:solidFill>
                  <a:srgbClr val="000000"/>
                </a:solidFill>
              </a:rPr>
              <a:pPr>
                <a:defRPr/>
              </a:pPr>
              <a:t>‹#›</a:t>
            </a:fld>
            <a:endParaRPr lang="nb-NO">
              <a:solidFill>
                <a:srgbClr val="000000"/>
              </a:solidFill>
            </a:endParaRPr>
          </a:p>
        </p:txBody>
      </p:sp>
    </p:spTree>
    <p:extLst>
      <p:ext uri="{BB962C8B-B14F-4D97-AF65-F5344CB8AC3E}">
        <p14:creationId xmlns:p14="http://schemas.microsoft.com/office/powerpoint/2010/main" val="182745714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ogSQbfikfm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lgn="r"/>
            <a:r>
              <a:rPr lang="nb-NO" sz="4000" dirty="0" smtClean="0">
                <a:solidFill>
                  <a:schemeClr val="bg1"/>
                </a:solidFill>
              </a:rPr>
              <a:t>Bridgekurs</a:t>
            </a:r>
            <a:endParaRPr lang="nb-NO" sz="4000" dirty="0">
              <a:solidFill>
                <a:schemeClr val="bg1"/>
              </a:solidFill>
            </a:endParaRPr>
          </a:p>
        </p:txBody>
      </p:sp>
      <p:sp>
        <p:nvSpPr>
          <p:cNvPr id="3" name="Plassholder for innhold 2"/>
          <p:cNvSpPr>
            <a:spLocks noGrp="1"/>
          </p:cNvSpPr>
          <p:nvPr>
            <p:ph idx="1"/>
          </p:nvPr>
        </p:nvSpPr>
        <p:spPr/>
        <p:txBody>
          <a:bodyPr/>
          <a:lstStyle/>
          <a:p>
            <a:pPr algn="r">
              <a:buNone/>
            </a:pPr>
            <a:r>
              <a:rPr lang="nb-NO" dirty="0" err="1" smtClean="0">
                <a:solidFill>
                  <a:schemeClr val="bg1"/>
                </a:solidFill>
              </a:rPr>
              <a:t>Xx</a:t>
            </a:r>
            <a:r>
              <a:rPr lang="nb-NO" dirty="0" smtClean="0">
                <a:solidFill>
                  <a:schemeClr val="bg1"/>
                </a:solidFill>
              </a:rPr>
              <a:t> skole</a:t>
            </a:r>
            <a:endParaRPr lang="nb-NO" dirty="0" smtClean="0">
              <a:solidFill>
                <a:schemeClr val="bg1"/>
              </a:solidFill>
            </a:endParaRPr>
          </a:p>
          <a:p>
            <a:pPr algn="r">
              <a:buNone/>
            </a:pPr>
            <a:r>
              <a:rPr lang="nb-NO" dirty="0" smtClean="0">
                <a:solidFill>
                  <a:schemeClr val="bg1"/>
                </a:solidFill>
              </a:rPr>
              <a:t>Dato,</a:t>
            </a:r>
            <a:r>
              <a:rPr lang="nb-NO" dirty="0" smtClean="0">
                <a:solidFill>
                  <a:schemeClr val="bg1"/>
                </a:solidFill>
              </a:rPr>
              <a:t> 2018</a:t>
            </a:r>
            <a:endParaRPr lang="nb-NO"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nb-NO" dirty="0" smtClean="0"/>
              <a:t>Hvilke kortspill har du spilt?</a:t>
            </a:r>
          </a:p>
        </p:txBody>
      </p:sp>
      <p:sp>
        <p:nvSpPr>
          <p:cNvPr id="4099" name="Rectangle 3"/>
          <p:cNvSpPr>
            <a:spLocks noGrp="1" noChangeArrowheads="1"/>
          </p:cNvSpPr>
          <p:nvPr>
            <p:ph type="body" idx="1"/>
          </p:nvPr>
        </p:nvSpPr>
        <p:spPr/>
        <p:txBody>
          <a:bodyPr/>
          <a:lstStyle/>
          <a:p>
            <a:pPr eaLnBrk="1" hangingPunct="1">
              <a:buFontTx/>
              <a:buNone/>
            </a:pPr>
            <a:endParaRPr lang="nb-NO" dirty="0" smtClean="0"/>
          </a:p>
        </p:txBody>
      </p:sp>
      <p:sp>
        <p:nvSpPr>
          <p:cNvPr id="4100" name="Plassholder for lysbildenummer 5"/>
          <p:cNvSpPr>
            <a:spLocks noGrp="1"/>
          </p:cNvSpPr>
          <p:nvPr>
            <p:ph type="sldNum" sz="quarter" idx="12"/>
          </p:nvPr>
        </p:nvSpPr>
        <p:spPr>
          <a:noFill/>
        </p:spPr>
        <p:txBody>
          <a:bodyPr/>
          <a:lstStyle/>
          <a:p>
            <a:fld id="{ED8C3F2A-D7F5-4CEB-8D07-E86940BD2BF9}" type="slidenum">
              <a:rPr lang="nb-NO"/>
              <a:pPr/>
              <a:t>10</a:t>
            </a:fld>
            <a:endParaRPr lang="nb-NO"/>
          </a:p>
        </p:txBody>
      </p:sp>
      <p:pic>
        <p:nvPicPr>
          <p:cNvPr id="3" name="Bilde 2"/>
          <p:cNvPicPr>
            <a:picLocks noChangeAspect="1"/>
          </p:cNvPicPr>
          <p:nvPr/>
        </p:nvPicPr>
        <p:blipFill rotWithShape="1">
          <a:blip r:embed="rId3" cstate="print">
            <a:extLst>
              <a:ext uri="{28A0092B-C50C-407E-A947-70E740481C1C}">
                <a14:useLocalDpi xmlns:a14="http://schemas.microsoft.com/office/drawing/2010/main" val="0"/>
              </a:ext>
            </a:extLst>
          </a:blip>
          <a:srcRect l="58730" t="48274" r="20635" b="23393"/>
          <a:stretch/>
        </p:blipFill>
        <p:spPr>
          <a:xfrm>
            <a:off x="2483768" y="1916832"/>
            <a:ext cx="3837271" cy="3512581"/>
          </a:xfrm>
          <a:prstGeom prst="rect">
            <a:avLst/>
          </a:prstGeom>
        </p:spPr>
      </p:pic>
    </p:spTree>
    <p:extLst>
      <p:ext uri="{BB962C8B-B14F-4D97-AF65-F5344CB8AC3E}">
        <p14:creationId xmlns:p14="http://schemas.microsoft.com/office/powerpoint/2010/main" val="394179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Om kortstokken i bridge</a:t>
            </a:r>
            <a:endParaRPr lang="nb-NO" dirty="0"/>
          </a:p>
        </p:txBody>
      </p:sp>
      <p:sp>
        <p:nvSpPr>
          <p:cNvPr id="3" name="Plassholder for innhold 2"/>
          <p:cNvSpPr>
            <a:spLocks noGrp="1"/>
          </p:cNvSpPr>
          <p:nvPr>
            <p:ph idx="1"/>
          </p:nvPr>
        </p:nvSpPr>
        <p:spPr/>
        <p:txBody>
          <a:bodyPr/>
          <a:lstStyle/>
          <a:p>
            <a:r>
              <a:rPr lang="nb-NO" dirty="0" smtClean="0"/>
              <a:t>Vanlig kortstokk</a:t>
            </a:r>
          </a:p>
          <a:p>
            <a:r>
              <a:rPr lang="nb-NO" dirty="0" smtClean="0"/>
              <a:t>52 kort</a:t>
            </a:r>
          </a:p>
          <a:p>
            <a:r>
              <a:rPr lang="nb-NO" dirty="0" smtClean="0"/>
              <a:t>Ingen jokere</a:t>
            </a:r>
          </a:p>
          <a:p>
            <a:r>
              <a:rPr lang="nb-NO" dirty="0" smtClean="0"/>
              <a:t>Kortene fra høyest til lavest: Ess, konge, dame (dronning), knekt, 10, 9……2</a:t>
            </a:r>
          </a:p>
          <a:p>
            <a:r>
              <a:rPr lang="nb-NO" dirty="0" smtClean="0"/>
              <a:t>Kortene fordeles på de fire spillerne</a:t>
            </a:r>
          </a:p>
          <a:p>
            <a:endParaRPr lang="nb-NO" dirty="0"/>
          </a:p>
        </p:txBody>
      </p:sp>
    </p:spTree>
    <p:extLst>
      <p:ext uri="{BB962C8B-B14F-4D97-AF65-F5344CB8AC3E}">
        <p14:creationId xmlns:p14="http://schemas.microsoft.com/office/powerpoint/2010/main" val="114838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nb-NO" smtClean="0"/>
              <a:t>Stikk</a:t>
            </a:r>
          </a:p>
        </p:txBody>
      </p:sp>
      <p:sp>
        <p:nvSpPr>
          <p:cNvPr id="4099" name="Rectangle 3"/>
          <p:cNvSpPr>
            <a:spLocks noGrp="1" noChangeArrowheads="1"/>
          </p:cNvSpPr>
          <p:nvPr>
            <p:ph type="body" idx="1"/>
          </p:nvPr>
        </p:nvSpPr>
        <p:spPr>
          <a:xfrm>
            <a:off x="467544" y="1556792"/>
            <a:ext cx="8229600" cy="4525963"/>
          </a:xfrm>
          <a:solidFill>
            <a:schemeClr val="bg1">
              <a:alpha val="60000"/>
            </a:schemeClr>
          </a:solidFill>
        </p:spPr>
        <p:txBody>
          <a:bodyPr>
            <a:normAutofit fontScale="92500" lnSpcReduction="10000"/>
          </a:bodyPr>
          <a:lstStyle/>
          <a:p>
            <a:pPr eaLnBrk="1" hangingPunct="1"/>
            <a:r>
              <a:rPr lang="nb-NO" dirty="0" smtClean="0"/>
              <a:t>I bridge er det om å gjøre å ta flest mulig stikk.</a:t>
            </a:r>
          </a:p>
          <a:p>
            <a:pPr eaLnBrk="1" hangingPunct="1"/>
            <a:r>
              <a:rPr lang="nb-NO" dirty="0" smtClean="0"/>
              <a:t>Stikk = </a:t>
            </a:r>
            <a:r>
              <a:rPr lang="nb-NO" dirty="0" smtClean="0"/>
              <a:t>Et </a:t>
            </a:r>
            <a:r>
              <a:rPr lang="nb-NO" dirty="0" smtClean="0"/>
              <a:t>kort fra </a:t>
            </a:r>
            <a:r>
              <a:rPr lang="nb-NO" dirty="0" smtClean="0"/>
              <a:t>hver spiller</a:t>
            </a:r>
            <a:endParaRPr lang="nb-NO" dirty="0" smtClean="0"/>
          </a:p>
          <a:p>
            <a:pPr eaLnBrk="1" hangingPunct="1"/>
            <a:r>
              <a:rPr lang="nb-NO" dirty="0" smtClean="0"/>
              <a:t>Første kortet avgjør hvilken </a:t>
            </a:r>
            <a:r>
              <a:rPr lang="nb-NO" dirty="0" smtClean="0"/>
              <a:t>farge</a:t>
            </a:r>
            <a:endParaRPr lang="nb-NO" dirty="0" smtClean="0"/>
          </a:p>
          <a:p>
            <a:pPr eaLnBrk="1" hangingPunct="1"/>
            <a:r>
              <a:rPr lang="nb-NO" dirty="0" smtClean="0"/>
              <a:t>Spillerne følger på etter tur med </a:t>
            </a:r>
            <a:r>
              <a:rPr lang="nb-NO" dirty="0" smtClean="0"/>
              <a:t>klokka</a:t>
            </a:r>
            <a:endParaRPr lang="nb-NO" dirty="0" smtClean="0"/>
          </a:p>
          <a:p>
            <a:pPr eaLnBrk="1" hangingPunct="1"/>
            <a:r>
              <a:rPr lang="nb-NO" dirty="0" smtClean="0"/>
              <a:t>Høyeste kortet i fargen </a:t>
            </a:r>
            <a:r>
              <a:rPr lang="nb-NO" dirty="0" smtClean="0"/>
              <a:t>vinner stikket</a:t>
            </a:r>
            <a:endParaRPr lang="nb-NO" dirty="0" smtClean="0"/>
          </a:p>
          <a:p>
            <a:pPr eaLnBrk="1" hangingPunct="1"/>
            <a:r>
              <a:rPr lang="nb-NO" dirty="0" smtClean="0"/>
              <a:t>Den som vinner: spiller først ut til neste </a:t>
            </a:r>
            <a:r>
              <a:rPr lang="nb-NO" dirty="0" smtClean="0"/>
              <a:t>stikk</a:t>
            </a:r>
          </a:p>
          <a:p>
            <a:pPr eaLnBrk="1" hangingPunct="1"/>
            <a:r>
              <a:rPr lang="nb-NO" dirty="0" smtClean="0"/>
              <a:t>Hvis man ikke har fargen som spilles, kan man legge et hvilket som helst kort, men er ikke med i kampen om stikket</a:t>
            </a:r>
            <a:endParaRPr lang="nb-NO" dirty="0" smtClean="0"/>
          </a:p>
          <a:p>
            <a:pPr eaLnBrk="1" hangingPunct="1">
              <a:buFontTx/>
              <a:buNone/>
            </a:pPr>
            <a:endParaRPr lang="nb-NO" dirty="0" smtClean="0"/>
          </a:p>
        </p:txBody>
      </p:sp>
      <p:sp>
        <p:nvSpPr>
          <p:cNvPr id="4100" name="Plassholder for lysbildenummer 5"/>
          <p:cNvSpPr>
            <a:spLocks noGrp="1"/>
          </p:cNvSpPr>
          <p:nvPr>
            <p:ph type="sldNum" sz="quarter" idx="12"/>
          </p:nvPr>
        </p:nvSpPr>
        <p:spPr>
          <a:noFill/>
        </p:spPr>
        <p:txBody>
          <a:bodyPr/>
          <a:lstStyle/>
          <a:p>
            <a:fld id="{ED8C3F2A-D7F5-4CEB-8D07-E86940BD2BF9}" type="slidenum">
              <a:rPr lang="nb-NO"/>
              <a:pPr/>
              <a:t>12</a:t>
            </a:fld>
            <a:endParaRPr lang="nb-NO"/>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nb-NO" smtClean="0"/>
              <a:t>Markering av stikk</a:t>
            </a:r>
          </a:p>
        </p:txBody>
      </p:sp>
      <p:sp>
        <p:nvSpPr>
          <p:cNvPr id="5123" name="Rectangle 3"/>
          <p:cNvSpPr>
            <a:spLocks noGrp="1" noChangeArrowheads="1"/>
          </p:cNvSpPr>
          <p:nvPr>
            <p:ph type="body" idx="1"/>
          </p:nvPr>
        </p:nvSpPr>
        <p:spPr/>
        <p:txBody>
          <a:bodyPr/>
          <a:lstStyle/>
          <a:p>
            <a:pPr eaLnBrk="1" hangingPunct="1"/>
            <a:r>
              <a:rPr lang="nb-NO" sz="2800" dirty="0" smtClean="0"/>
              <a:t>Samler </a:t>
            </a:r>
            <a:r>
              <a:rPr lang="nb-NO" sz="2800" i="1" dirty="0" smtClean="0"/>
              <a:t>ikke</a:t>
            </a:r>
            <a:r>
              <a:rPr lang="nb-NO" sz="2800" dirty="0" smtClean="0"/>
              <a:t> sammen</a:t>
            </a:r>
            <a:r>
              <a:rPr lang="nb-NO" sz="2800" dirty="0" smtClean="0"/>
              <a:t> </a:t>
            </a:r>
            <a:r>
              <a:rPr lang="nb-NO" sz="2800" dirty="0" smtClean="0"/>
              <a:t>kortene </a:t>
            </a:r>
            <a:r>
              <a:rPr lang="nb-NO" sz="2800" dirty="0" smtClean="0"/>
              <a:t>(som er vanlig i f. eks spillet Amerikaner). </a:t>
            </a:r>
            <a:endParaRPr lang="nb-NO" sz="2800" dirty="0"/>
          </a:p>
          <a:p>
            <a:pPr eaLnBrk="1" hangingPunct="1"/>
            <a:r>
              <a:rPr lang="nb-NO" sz="2800" dirty="0" smtClean="0"/>
              <a:t>Hver spiller legger kortene foran seg på bordet etter at de er spilt</a:t>
            </a:r>
          </a:p>
          <a:p>
            <a:pPr eaLnBrk="1" hangingPunct="1"/>
            <a:endParaRPr lang="nb-NO" dirty="0" smtClean="0"/>
          </a:p>
        </p:txBody>
      </p:sp>
      <p:sp>
        <p:nvSpPr>
          <p:cNvPr id="5124" name="Rectangle 4"/>
          <p:cNvSpPr>
            <a:spLocks noChangeArrowheads="1"/>
          </p:cNvSpPr>
          <p:nvPr/>
        </p:nvSpPr>
        <p:spPr bwMode="auto">
          <a:xfrm>
            <a:off x="3103538" y="3501008"/>
            <a:ext cx="791052" cy="1008062"/>
          </a:xfrm>
          <a:prstGeom prst="rect">
            <a:avLst/>
          </a:prstGeom>
          <a:solidFill>
            <a:schemeClr val="accent1"/>
          </a:solidFill>
          <a:ln w="9525">
            <a:solidFill>
              <a:schemeClr val="tx1"/>
            </a:solidFill>
            <a:miter lim="800000"/>
            <a:headEnd/>
            <a:tailEnd/>
          </a:ln>
        </p:spPr>
        <p:txBody>
          <a:bodyPr wrap="none" anchor="ctr"/>
          <a:lstStyle/>
          <a:p>
            <a:endParaRPr lang="nb-NO" b="0"/>
          </a:p>
        </p:txBody>
      </p:sp>
      <p:sp>
        <p:nvSpPr>
          <p:cNvPr id="5125" name="Rectangle 5"/>
          <p:cNvSpPr>
            <a:spLocks noChangeArrowheads="1"/>
          </p:cNvSpPr>
          <p:nvPr/>
        </p:nvSpPr>
        <p:spPr bwMode="auto">
          <a:xfrm>
            <a:off x="4787180" y="3709838"/>
            <a:ext cx="1223963" cy="720725"/>
          </a:xfrm>
          <a:prstGeom prst="rect">
            <a:avLst/>
          </a:prstGeom>
          <a:solidFill>
            <a:schemeClr val="accent1"/>
          </a:solidFill>
          <a:ln w="9525">
            <a:solidFill>
              <a:schemeClr val="tx1"/>
            </a:solidFill>
            <a:miter lim="800000"/>
            <a:headEnd/>
            <a:tailEnd/>
          </a:ln>
        </p:spPr>
        <p:txBody>
          <a:bodyPr wrap="none" anchor="ctr"/>
          <a:lstStyle/>
          <a:p>
            <a:endParaRPr lang="nb-NO" b="0"/>
          </a:p>
        </p:txBody>
      </p:sp>
      <p:sp>
        <p:nvSpPr>
          <p:cNvPr id="5126" name="Text Box 8"/>
          <p:cNvSpPr txBox="1">
            <a:spLocks noChangeArrowheads="1"/>
          </p:cNvSpPr>
          <p:nvPr/>
        </p:nvSpPr>
        <p:spPr bwMode="auto">
          <a:xfrm>
            <a:off x="1547813" y="4652963"/>
            <a:ext cx="936625" cy="366712"/>
          </a:xfrm>
          <a:prstGeom prst="rect">
            <a:avLst/>
          </a:prstGeom>
          <a:noFill/>
          <a:ln w="9525">
            <a:noFill/>
            <a:miter lim="800000"/>
            <a:headEnd/>
            <a:tailEnd/>
          </a:ln>
        </p:spPr>
        <p:txBody>
          <a:bodyPr>
            <a:spAutoFit/>
          </a:bodyPr>
          <a:lstStyle/>
          <a:p>
            <a:pPr>
              <a:spcBef>
                <a:spcPct val="50000"/>
              </a:spcBef>
            </a:pPr>
            <a:endParaRPr lang="nb-NO" b="0"/>
          </a:p>
        </p:txBody>
      </p:sp>
      <p:sp>
        <p:nvSpPr>
          <p:cNvPr id="5127" name="Text Box 9"/>
          <p:cNvSpPr txBox="1">
            <a:spLocks noChangeArrowheads="1"/>
          </p:cNvSpPr>
          <p:nvPr/>
        </p:nvSpPr>
        <p:spPr bwMode="auto">
          <a:xfrm>
            <a:off x="3995738" y="4581525"/>
            <a:ext cx="936625" cy="366713"/>
          </a:xfrm>
          <a:prstGeom prst="rect">
            <a:avLst/>
          </a:prstGeom>
          <a:noFill/>
          <a:ln w="9525">
            <a:noFill/>
            <a:miter lim="800000"/>
            <a:headEnd/>
            <a:tailEnd/>
          </a:ln>
        </p:spPr>
        <p:txBody>
          <a:bodyPr>
            <a:spAutoFit/>
          </a:bodyPr>
          <a:lstStyle/>
          <a:p>
            <a:pPr>
              <a:spcBef>
                <a:spcPct val="50000"/>
              </a:spcBef>
            </a:pPr>
            <a:endParaRPr lang="nb-NO" b="0"/>
          </a:p>
        </p:txBody>
      </p:sp>
      <p:sp>
        <p:nvSpPr>
          <p:cNvPr id="5128" name="Text Box 10"/>
          <p:cNvSpPr txBox="1">
            <a:spLocks noChangeArrowheads="1"/>
          </p:cNvSpPr>
          <p:nvPr/>
        </p:nvSpPr>
        <p:spPr bwMode="auto">
          <a:xfrm>
            <a:off x="4644305" y="4646463"/>
            <a:ext cx="1439863" cy="366713"/>
          </a:xfrm>
          <a:prstGeom prst="rect">
            <a:avLst/>
          </a:prstGeom>
          <a:noFill/>
          <a:ln w="9525">
            <a:noFill/>
            <a:miter lim="800000"/>
            <a:headEnd/>
            <a:tailEnd/>
          </a:ln>
        </p:spPr>
        <p:txBody>
          <a:bodyPr>
            <a:spAutoFit/>
          </a:bodyPr>
          <a:lstStyle/>
          <a:p>
            <a:pPr>
              <a:spcBef>
                <a:spcPct val="50000"/>
              </a:spcBef>
            </a:pPr>
            <a:r>
              <a:rPr lang="nb-NO" b="0"/>
              <a:t>Tapt stikk</a:t>
            </a:r>
          </a:p>
        </p:txBody>
      </p:sp>
      <p:sp>
        <p:nvSpPr>
          <p:cNvPr id="5129" name="Text Box 11"/>
          <p:cNvSpPr txBox="1">
            <a:spLocks noChangeArrowheads="1"/>
          </p:cNvSpPr>
          <p:nvPr/>
        </p:nvSpPr>
        <p:spPr bwMode="auto">
          <a:xfrm>
            <a:off x="2915816" y="4724970"/>
            <a:ext cx="1742758" cy="366713"/>
          </a:xfrm>
          <a:prstGeom prst="rect">
            <a:avLst/>
          </a:prstGeom>
          <a:noFill/>
          <a:ln w="9525">
            <a:noFill/>
            <a:miter lim="800000"/>
            <a:headEnd/>
            <a:tailEnd/>
          </a:ln>
        </p:spPr>
        <p:txBody>
          <a:bodyPr>
            <a:spAutoFit/>
          </a:bodyPr>
          <a:lstStyle/>
          <a:p>
            <a:pPr>
              <a:spcBef>
                <a:spcPct val="50000"/>
              </a:spcBef>
            </a:pPr>
            <a:r>
              <a:rPr lang="nb-NO" b="0" dirty="0"/>
              <a:t>Vunnet stikk</a:t>
            </a:r>
          </a:p>
        </p:txBody>
      </p:sp>
      <p:sp>
        <p:nvSpPr>
          <p:cNvPr id="5130" name="Text Box 12"/>
          <p:cNvSpPr txBox="1">
            <a:spLocks noChangeArrowheads="1"/>
          </p:cNvSpPr>
          <p:nvPr/>
        </p:nvSpPr>
        <p:spPr bwMode="auto">
          <a:xfrm>
            <a:off x="785812" y="5133872"/>
            <a:ext cx="7962652" cy="954107"/>
          </a:xfrm>
          <a:prstGeom prst="rect">
            <a:avLst/>
          </a:prstGeom>
          <a:solidFill>
            <a:schemeClr val="bg1">
              <a:alpha val="60000"/>
            </a:schemeClr>
          </a:solidFill>
          <a:ln w="9525">
            <a:noFill/>
            <a:miter lim="800000"/>
            <a:headEnd/>
            <a:tailEnd/>
          </a:ln>
        </p:spPr>
        <p:txBody>
          <a:bodyPr wrap="square">
            <a:spAutoFit/>
          </a:bodyPr>
          <a:lstStyle/>
          <a:p>
            <a:pPr>
              <a:spcBef>
                <a:spcPct val="50000"/>
              </a:spcBef>
              <a:buFontTx/>
              <a:buChar char="•"/>
            </a:pPr>
            <a:r>
              <a:rPr lang="nb-NO" b="0" dirty="0"/>
              <a:t> </a:t>
            </a:r>
            <a:r>
              <a:rPr lang="nb-NO" sz="2800" b="0" dirty="0" smtClean="0"/>
              <a:t>Kortet peker mot </a:t>
            </a:r>
            <a:r>
              <a:rPr lang="nb-NO" sz="2800" b="0" dirty="0" smtClean="0"/>
              <a:t>spilleren/</a:t>
            </a:r>
            <a:r>
              <a:rPr lang="nb-NO" sz="2800" dirty="0" smtClean="0"/>
              <a:t>paret</a:t>
            </a:r>
            <a:r>
              <a:rPr lang="nb-NO" sz="2800" b="0" dirty="0" smtClean="0"/>
              <a:t> </a:t>
            </a:r>
            <a:r>
              <a:rPr lang="nb-NO" sz="2800" b="0" dirty="0" smtClean="0"/>
              <a:t>som vant stikket.</a:t>
            </a:r>
            <a:endParaRPr lang="nb-NO" sz="2800" b="0" dirty="0"/>
          </a:p>
        </p:txBody>
      </p:sp>
      <p:sp>
        <p:nvSpPr>
          <p:cNvPr id="5132" name="Plassholder for lysbildenummer 13"/>
          <p:cNvSpPr>
            <a:spLocks noGrp="1"/>
          </p:cNvSpPr>
          <p:nvPr>
            <p:ph type="sldNum" sz="quarter" idx="12"/>
          </p:nvPr>
        </p:nvSpPr>
        <p:spPr>
          <a:noFill/>
        </p:spPr>
        <p:txBody>
          <a:bodyPr/>
          <a:lstStyle/>
          <a:p>
            <a:fld id="{4B91C0A4-FAFE-4A42-A5CF-F2FA4CB3C1D1}" type="slidenum">
              <a:rPr lang="nb-NO"/>
              <a:pPr/>
              <a:t>13</a:t>
            </a:fld>
            <a:endParaRPr lang="nb-NO"/>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nb-NO" dirty="0" smtClean="0"/>
              <a:t>Spilling I: Ta </a:t>
            </a:r>
            <a:r>
              <a:rPr lang="nb-NO" dirty="0" smtClean="0"/>
              <a:t>stikk individuelt</a:t>
            </a:r>
            <a:endParaRPr lang="nb-NO" dirty="0" smtClean="0"/>
          </a:p>
        </p:txBody>
      </p:sp>
      <p:sp>
        <p:nvSpPr>
          <p:cNvPr id="61443" name="Rectangle 3"/>
          <p:cNvSpPr>
            <a:spLocks noGrp="1" noChangeArrowheads="1"/>
          </p:cNvSpPr>
          <p:nvPr>
            <p:ph type="body" idx="1"/>
          </p:nvPr>
        </p:nvSpPr>
        <p:spPr>
          <a:solidFill>
            <a:schemeClr val="bg1">
              <a:alpha val="60000"/>
            </a:schemeClr>
          </a:solidFill>
        </p:spPr>
        <p:txBody>
          <a:bodyPr/>
          <a:lstStyle/>
          <a:p>
            <a:r>
              <a:rPr lang="nb-NO" dirty="0" smtClean="0"/>
              <a:t>Stokk kortene og del ut</a:t>
            </a:r>
          </a:p>
          <a:p>
            <a:r>
              <a:rPr lang="nb-NO" dirty="0" smtClean="0"/>
              <a:t>Den som har delt ut spiller på til første stikk</a:t>
            </a:r>
          </a:p>
          <a:p>
            <a:r>
              <a:rPr lang="nb-NO" dirty="0" smtClean="0"/>
              <a:t>Marker stikkene slik at kortene ”peker” mot den som har vunnet stikket. Legg det som en ”minus” hvis noen andre har vunnet stikket.</a:t>
            </a:r>
          </a:p>
          <a:p>
            <a:r>
              <a:rPr lang="nb-NO" dirty="0" smtClean="0"/>
              <a:t>Se hvem som tar flest stikk</a:t>
            </a:r>
          </a:p>
          <a:p>
            <a:r>
              <a:rPr lang="nb-NO" dirty="0" smtClean="0"/>
              <a:t>Hvilke kort fikk dere stikk for? Snu </a:t>
            </a:r>
            <a:r>
              <a:rPr lang="nb-NO" dirty="0" smtClean="0"/>
              <a:t>”1-tallene” </a:t>
            </a:r>
            <a:r>
              <a:rPr lang="nb-NO" dirty="0" smtClean="0"/>
              <a:t>og </a:t>
            </a:r>
            <a:r>
              <a:rPr lang="nb-NO" dirty="0" smtClean="0"/>
              <a:t>se hvilke kort som vant stikk</a:t>
            </a:r>
            <a:endParaRPr lang="nb-NO" dirty="0" smtClean="0"/>
          </a:p>
          <a:p>
            <a:endParaRPr lang="nb-NO"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Spilling II: Ta stikk som makkerpar</a:t>
            </a:r>
            <a:endParaRPr lang="nb-NO" dirty="0"/>
          </a:p>
        </p:txBody>
      </p:sp>
      <p:sp>
        <p:nvSpPr>
          <p:cNvPr id="3" name="Plassholder for innhold 2"/>
          <p:cNvSpPr>
            <a:spLocks noGrp="1"/>
          </p:cNvSpPr>
          <p:nvPr>
            <p:ph idx="1"/>
          </p:nvPr>
        </p:nvSpPr>
        <p:spPr>
          <a:solidFill>
            <a:schemeClr val="bg1">
              <a:alpha val="60000"/>
            </a:schemeClr>
          </a:solidFill>
        </p:spPr>
        <p:txBody>
          <a:bodyPr/>
          <a:lstStyle/>
          <a:p>
            <a:r>
              <a:rPr lang="nb-NO" dirty="0" smtClean="0"/>
              <a:t>I bridge spiller vi på lag, to og to</a:t>
            </a:r>
          </a:p>
          <a:p>
            <a:r>
              <a:rPr lang="nb-NO" dirty="0" smtClean="0"/>
              <a:t>De to spillerne som sitter rett overfor hverandre ved bordet er på lag. </a:t>
            </a:r>
          </a:p>
          <a:p>
            <a:r>
              <a:rPr lang="nb-NO" dirty="0" smtClean="0"/>
              <a:t>De som er på lag kalles makkere</a:t>
            </a:r>
          </a:p>
          <a:p>
            <a:r>
              <a:rPr lang="nb-NO" dirty="0" smtClean="0"/>
              <a:t>Makkerparet samarbeider om å ta flest mulig stikk til sammen</a:t>
            </a:r>
          </a:p>
          <a:p>
            <a:r>
              <a:rPr lang="nb-NO" dirty="0" smtClean="0"/>
              <a:t>Hvis makker vinner et stikk, markerer du også det som vunnet stikk</a:t>
            </a:r>
            <a:endParaRPr lang="nb-NO" dirty="0"/>
          </a:p>
        </p:txBody>
      </p:sp>
    </p:spTree>
    <p:extLst>
      <p:ext uri="{BB962C8B-B14F-4D97-AF65-F5344CB8AC3E}">
        <p14:creationId xmlns:p14="http://schemas.microsoft.com/office/powerpoint/2010/main" val="3105957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nb-NO" smtClean="0"/>
              <a:t>Bridge</a:t>
            </a:r>
          </a:p>
        </p:txBody>
      </p:sp>
      <p:sp>
        <p:nvSpPr>
          <p:cNvPr id="3075" name="Rectangle 3"/>
          <p:cNvSpPr>
            <a:spLocks noGrp="1" noChangeArrowheads="1"/>
          </p:cNvSpPr>
          <p:nvPr>
            <p:ph type="body" idx="1"/>
          </p:nvPr>
        </p:nvSpPr>
        <p:spPr>
          <a:xfrm>
            <a:off x="457200" y="1600200"/>
            <a:ext cx="8229600" cy="4277071"/>
          </a:xfrm>
          <a:solidFill>
            <a:schemeClr val="bg1">
              <a:alpha val="60000"/>
            </a:schemeClr>
          </a:solidFill>
        </p:spPr>
        <p:txBody>
          <a:bodyPr>
            <a:normAutofit/>
          </a:bodyPr>
          <a:lstStyle/>
          <a:p>
            <a:pPr eaLnBrk="1" hangingPunct="1">
              <a:lnSpc>
                <a:spcPct val="90000"/>
              </a:lnSpc>
            </a:pPr>
            <a:r>
              <a:rPr lang="nb-NO" dirty="0" smtClean="0"/>
              <a:t>Kortspill for 4 personer</a:t>
            </a:r>
          </a:p>
          <a:p>
            <a:pPr eaLnBrk="1" hangingPunct="1">
              <a:lnSpc>
                <a:spcPct val="90000"/>
              </a:lnSpc>
            </a:pPr>
            <a:r>
              <a:rPr lang="nb-NO" dirty="0" smtClean="0"/>
              <a:t>Plassert rundt et bord</a:t>
            </a:r>
          </a:p>
          <a:p>
            <a:pPr eaLnBrk="1" hangingPunct="1">
              <a:lnSpc>
                <a:spcPct val="90000"/>
              </a:lnSpc>
              <a:buFontTx/>
              <a:buNone/>
            </a:pPr>
            <a:r>
              <a:rPr lang="nb-NO" dirty="0" smtClean="0"/>
              <a:t> 				     ╔ </a:t>
            </a:r>
            <a:r>
              <a:rPr lang="nb-NO" b="1" dirty="0" smtClean="0"/>
              <a:t>N</a:t>
            </a:r>
            <a:r>
              <a:rPr lang="nb-NO" dirty="0" smtClean="0"/>
              <a:t> ╗                      	                         			     </a:t>
            </a:r>
            <a:r>
              <a:rPr lang="nb-NO" b="1" dirty="0" smtClean="0"/>
              <a:t>V</a:t>
            </a:r>
            <a:r>
              <a:rPr lang="nb-NO" dirty="0" smtClean="0"/>
              <a:t>     </a:t>
            </a:r>
            <a:r>
              <a:rPr lang="nb-NO" b="1" dirty="0" smtClean="0"/>
              <a:t>Ø </a:t>
            </a:r>
            <a:r>
              <a:rPr lang="nb-NO" dirty="0" smtClean="0"/>
              <a:t>					                         ╚  </a:t>
            </a:r>
            <a:r>
              <a:rPr lang="nb-NO" b="1" dirty="0" smtClean="0"/>
              <a:t>S</a:t>
            </a:r>
            <a:r>
              <a:rPr lang="nb-NO" dirty="0" smtClean="0"/>
              <a:t> ╝			            </a:t>
            </a:r>
          </a:p>
          <a:p>
            <a:pPr>
              <a:lnSpc>
                <a:spcPct val="90000"/>
              </a:lnSpc>
            </a:pPr>
            <a:r>
              <a:rPr lang="nb-NO" dirty="0" smtClean="0"/>
              <a:t>Nord (N) og syd (S) er </a:t>
            </a:r>
            <a:r>
              <a:rPr lang="nb-NO" b="1" dirty="0" smtClean="0"/>
              <a:t>makkere </a:t>
            </a:r>
            <a:r>
              <a:rPr lang="nb-NO" dirty="0" smtClean="0"/>
              <a:t>(på lag).</a:t>
            </a:r>
          </a:p>
          <a:p>
            <a:pPr>
              <a:lnSpc>
                <a:spcPct val="90000"/>
              </a:lnSpc>
            </a:pPr>
            <a:r>
              <a:rPr lang="nb-NO" dirty="0" smtClean="0"/>
              <a:t>Øst (Ø) </a:t>
            </a:r>
            <a:r>
              <a:rPr lang="nb-NO" dirty="0"/>
              <a:t>og </a:t>
            </a:r>
            <a:r>
              <a:rPr lang="nb-NO" dirty="0" smtClean="0"/>
              <a:t>vest (V) </a:t>
            </a:r>
            <a:r>
              <a:rPr lang="nb-NO" dirty="0"/>
              <a:t>er </a:t>
            </a:r>
            <a:r>
              <a:rPr lang="nb-NO" b="1" dirty="0" smtClean="0"/>
              <a:t>makkere </a:t>
            </a:r>
            <a:r>
              <a:rPr lang="nb-NO" dirty="0" smtClean="0"/>
              <a:t>(på lag).</a:t>
            </a:r>
            <a:endParaRPr lang="nb-NO" dirty="0"/>
          </a:p>
          <a:p>
            <a:pPr>
              <a:lnSpc>
                <a:spcPct val="90000"/>
              </a:lnSpc>
            </a:pPr>
            <a:r>
              <a:rPr lang="nb-NO" dirty="0" smtClean="0"/>
              <a:t>NS spiller mot ØV</a:t>
            </a:r>
            <a:r>
              <a:rPr lang="nb-NO" dirty="0" smtClean="0"/>
              <a:t>.</a:t>
            </a:r>
            <a:endParaRPr lang="nb-NO" dirty="0" smtClean="0"/>
          </a:p>
        </p:txBody>
      </p:sp>
      <p:sp>
        <p:nvSpPr>
          <p:cNvPr id="3076" name="Plassholder for lysbildenummer 5"/>
          <p:cNvSpPr>
            <a:spLocks noGrp="1"/>
          </p:cNvSpPr>
          <p:nvPr>
            <p:ph type="sldNum" sz="quarter" idx="12"/>
          </p:nvPr>
        </p:nvSpPr>
        <p:spPr>
          <a:noFill/>
        </p:spPr>
        <p:txBody>
          <a:bodyPr/>
          <a:lstStyle/>
          <a:p>
            <a:fld id="{E7E5910E-A14C-43BC-93AB-7AE9BD09CC5E}" type="slidenum">
              <a:rPr lang="nb-NO"/>
              <a:pPr/>
              <a:t>16</a:t>
            </a:fld>
            <a:endParaRPr lang="nb-NO"/>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nb-NO" smtClean="0"/>
              <a:t>Forenklet bridge</a:t>
            </a:r>
          </a:p>
        </p:txBody>
      </p:sp>
      <p:sp>
        <p:nvSpPr>
          <p:cNvPr id="7171" name="Rectangle 3"/>
          <p:cNvSpPr>
            <a:spLocks noGrp="1" noChangeArrowheads="1"/>
          </p:cNvSpPr>
          <p:nvPr>
            <p:ph type="body" idx="1"/>
          </p:nvPr>
        </p:nvSpPr>
        <p:spPr/>
        <p:txBody>
          <a:bodyPr/>
          <a:lstStyle/>
          <a:p>
            <a:pPr eaLnBrk="1" hangingPunct="1"/>
            <a:r>
              <a:rPr lang="nb-NO" sz="2800" dirty="0" smtClean="0"/>
              <a:t>Meldedel</a:t>
            </a:r>
          </a:p>
          <a:p>
            <a:pPr lvl="1" eaLnBrk="1" hangingPunct="1"/>
            <a:r>
              <a:rPr lang="nb-NO" sz="2400" dirty="0" smtClean="0"/>
              <a:t>Hensikt: Finne ut hvem som har best kort</a:t>
            </a:r>
          </a:p>
          <a:p>
            <a:pPr lvl="1" eaLnBrk="1" hangingPunct="1"/>
            <a:r>
              <a:rPr lang="nb-NO" sz="2400" dirty="0" smtClean="0"/>
              <a:t>Det paret med flest poeng får styre spillet</a:t>
            </a:r>
          </a:p>
          <a:p>
            <a:pPr lvl="1" eaLnBrk="1" hangingPunct="1"/>
            <a:r>
              <a:rPr lang="nb-NO" sz="2400" dirty="0" smtClean="0"/>
              <a:t>I </a:t>
            </a:r>
            <a:r>
              <a:rPr lang="nb-NO" sz="2400" dirty="0" err="1" smtClean="0"/>
              <a:t>lynbridge</a:t>
            </a:r>
            <a:r>
              <a:rPr lang="nb-NO" sz="2400" dirty="0" smtClean="0"/>
              <a:t>: </a:t>
            </a:r>
            <a:r>
              <a:rPr lang="nb-NO" sz="2400" dirty="0" smtClean="0"/>
              <a:t>meldedelen forenklet </a:t>
            </a:r>
            <a:r>
              <a:rPr lang="nb-NO" sz="2400" dirty="0" smtClean="0"/>
              <a:t>i forhold til vanlig bridge</a:t>
            </a:r>
          </a:p>
          <a:p>
            <a:pPr eaLnBrk="1" hangingPunct="1"/>
            <a:r>
              <a:rPr lang="nb-NO" sz="2800" dirty="0" err="1" smtClean="0"/>
              <a:t>Spilledel</a:t>
            </a:r>
            <a:endParaRPr lang="nb-NO" sz="2800" dirty="0" smtClean="0"/>
          </a:p>
          <a:p>
            <a:pPr lvl="1" eaLnBrk="1" hangingPunct="1"/>
            <a:r>
              <a:rPr lang="nb-NO" sz="2400" dirty="0" smtClean="0"/>
              <a:t>Om å gjøre å ta flest mulig stikk</a:t>
            </a:r>
          </a:p>
          <a:p>
            <a:pPr lvl="1" eaLnBrk="1" hangingPunct="1"/>
            <a:r>
              <a:rPr lang="nb-NO" sz="2400" dirty="0" smtClean="0"/>
              <a:t>Helt lik vanlig bridge</a:t>
            </a:r>
          </a:p>
          <a:p>
            <a:pPr lvl="1" eaLnBrk="1" hangingPunct="1"/>
            <a:endParaRPr lang="nb-NO" sz="2400" dirty="0" smtClean="0"/>
          </a:p>
          <a:p>
            <a:pPr lvl="1" eaLnBrk="1" hangingPunct="1"/>
            <a:endParaRPr lang="nb-NO" sz="2400" dirty="0" smtClean="0"/>
          </a:p>
          <a:p>
            <a:pPr lvl="1" eaLnBrk="1" hangingPunct="1">
              <a:buFontTx/>
              <a:buNone/>
            </a:pPr>
            <a:endParaRPr lang="nb-NO" sz="2400" dirty="0" smtClean="0"/>
          </a:p>
        </p:txBody>
      </p:sp>
      <p:sp>
        <p:nvSpPr>
          <p:cNvPr id="7172" name="Plassholder for lysbildenummer 5"/>
          <p:cNvSpPr>
            <a:spLocks noGrp="1"/>
          </p:cNvSpPr>
          <p:nvPr>
            <p:ph type="sldNum" sz="quarter" idx="12"/>
          </p:nvPr>
        </p:nvSpPr>
        <p:spPr>
          <a:noFill/>
        </p:spPr>
        <p:txBody>
          <a:bodyPr/>
          <a:lstStyle/>
          <a:p>
            <a:fld id="{2DC1371A-4D0F-4A1D-9E20-273B38EAEAC1}" type="slidenum">
              <a:rPr lang="nb-NO"/>
              <a:pPr/>
              <a:t>17</a:t>
            </a:fld>
            <a:endParaRPr lang="nb-NO"/>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b-NO" smtClean="0"/>
              <a:t>Meldedel</a:t>
            </a:r>
          </a:p>
        </p:txBody>
      </p:sp>
      <p:sp>
        <p:nvSpPr>
          <p:cNvPr id="8195" name="Rectangle 3"/>
          <p:cNvSpPr>
            <a:spLocks noGrp="1" noChangeArrowheads="1"/>
          </p:cNvSpPr>
          <p:nvPr>
            <p:ph type="body" idx="1"/>
          </p:nvPr>
        </p:nvSpPr>
        <p:spPr>
          <a:solidFill>
            <a:schemeClr val="bg1">
              <a:alpha val="60000"/>
            </a:schemeClr>
          </a:solidFill>
        </p:spPr>
        <p:txBody>
          <a:bodyPr/>
          <a:lstStyle/>
          <a:p>
            <a:pPr eaLnBrk="1" hangingPunct="1">
              <a:lnSpc>
                <a:spcPct val="80000"/>
              </a:lnSpc>
            </a:pPr>
            <a:r>
              <a:rPr lang="nb-NO" sz="2800" b="1" dirty="0" smtClean="0"/>
              <a:t>Mål </a:t>
            </a:r>
          </a:p>
          <a:p>
            <a:pPr lvl="1" eaLnBrk="1" hangingPunct="1">
              <a:lnSpc>
                <a:spcPct val="80000"/>
              </a:lnSpc>
            </a:pPr>
            <a:r>
              <a:rPr lang="nb-NO" sz="2400" dirty="0" smtClean="0"/>
              <a:t> Finne ut:</a:t>
            </a:r>
          </a:p>
          <a:p>
            <a:pPr lvl="1" eaLnBrk="1" hangingPunct="1">
              <a:lnSpc>
                <a:spcPct val="80000"/>
              </a:lnSpc>
            </a:pPr>
            <a:r>
              <a:rPr lang="nb-NO" sz="2400" dirty="0" smtClean="0"/>
              <a:t> </a:t>
            </a:r>
            <a:r>
              <a:rPr lang="nb-NO" sz="2400" dirty="0"/>
              <a:t>H</a:t>
            </a:r>
            <a:r>
              <a:rPr lang="nb-NO" sz="2400" dirty="0" smtClean="0"/>
              <a:t>vor mange stikk vi kan vinne sammen med makker?</a:t>
            </a:r>
          </a:p>
          <a:p>
            <a:pPr lvl="1" eaLnBrk="1" hangingPunct="1">
              <a:lnSpc>
                <a:spcPct val="80000"/>
              </a:lnSpc>
              <a:buFontTx/>
              <a:buNone/>
            </a:pPr>
            <a:endParaRPr lang="nb-NO" sz="2400" dirty="0" smtClean="0"/>
          </a:p>
          <a:p>
            <a:pPr eaLnBrk="1" hangingPunct="1">
              <a:lnSpc>
                <a:spcPct val="80000"/>
              </a:lnSpc>
            </a:pPr>
            <a:r>
              <a:rPr lang="nb-NO" sz="2800" b="1" dirty="0" smtClean="0"/>
              <a:t>Middel – </a:t>
            </a:r>
            <a:r>
              <a:rPr lang="nb-NO" sz="2800" b="1" dirty="0" smtClean="0"/>
              <a:t>Honnørpoeng (hp)</a:t>
            </a:r>
            <a:endParaRPr lang="nb-NO" sz="2800" b="1" dirty="0" smtClean="0"/>
          </a:p>
          <a:p>
            <a:pPr lvl="1" eaLnBrk="1" hangingPunct="1">
              <a:lnSpc>
                <a:spcPct val="80000"/>
              </a:lnSpc>
              <a:spcBef>
                <a:spcPct val="0"/>
              </a:spcBef>
            </a:pPr>
            <a:endParaRPr lang="nb-NO" sz="2400" dirty="0" smtClean="0"/>
          </a:p>
          <a:p>
            <a:pPr lvl="1" eaLnBrk="1" hangingPunct="1">
              <a:lnSpc>
                <a:spcPct val="80000"/>
              </a:lnSpc>
              <a:spcBef>
                <a:spcPct val="0"/>
              </a:spcBef>
            </a:pPr>
            <a:r>
              <a:rPr lang="nb-NO" sz="2400" dirty="0" smtClean="0"/>
              <a:t>ess 	</a:t>
            </a:r>
            <a:r>
              <a:rPr lang="nb-NO" sz="2400" dirty="0" smtClean="0">
                <a:cs typeface="Arial" charset="0"/>
              </a:rPr>
              <a:t>→</a:t>
            </a:r>
            <a:r>
              <a:rPr lang="nb-NO" sz="2400" dirty="0" smtClean="0"/>
              <a:t> 4 hp</a:t>
            </a:r>
          </a:p>
          <a:p>
            <a:pPr lvl="1" eaLnBrk="1" hangingPunct="1">
              <a:lnSpc>
                <a:spcPct val="80000"/>
              </a:lnSpc>
              <a:spcBef>
                <a:spcPct val="0"/>
              </a:spcBef>
            </a:pPr>
            <a:r>
              <a:rPr lang="nb-NO" sz="2400" dirty="0" smtClean="0"/>
              <a:t>konge 	</a:t>
            </a:r>
            <a:r>
              <a:rPr lang="nb-NO" sz="2400" dirty="0" smtClean="0">
                <a:cs typeface="Arial" charset="0"/>
              </a:rPr>
              <a:t>→</a:t>
            </a:r>
            <a:r>
              <a:rPr lang="nb-NO" sz="2400" dirty="0" smtClean="0"/>
              <a:t> 3 hp</a:t>
            </a:r>
          </a:p>
          <a:p>
            <a:pPr lvl="1" eaLnBrk="1" hangingPunct="1">
              <a:lnSpc>
                <a:spcPct val="80000"/>
              </a:lnSpc>
              <a:spcBef>
                <a:spcPct val="0"/>
              </a:spcBef>
            </a:pPr>
            <a:r>
              <a:rPr lang="nb-NO" sz="2400" dirty="0" smtClean="0"/>
              <a:t>dame 	</a:t>
            </a:r>
            <a:r>
              <a:rPr lang="nb-NO" sz="2400" dirty="0" smtClean="0">
                <a:cs typeface="Arial" charset="0"/>
              </a:rPr>
              <a:t>→</a:t>
            </a:r>
            <a:r>
              <a:rPr lang="nb-NO" sz="2400" dirty="0" smtClean="0"/>
              <a:t> 2 hp</a:t>
            </a:r>
          </a:p>
          <a:p>
            <a:pPr lvl="1" eaLnBrk="1" hangingPunct="1">
              <a:lnSpc>
                <a:spcPct val="80000"/>
              </a:lnSpc>
              <a:spcBef>
                <a:spcPct val="0"/>
              </a:spcBef>
            </a:pPr>
            <a:r>
              <a:rPr lang="nb-NO" sz="2400" dirty="0" smtClean="0"/>
              <a:t>knekt 	</a:t>
            </a:r>
            <a:r>
              <a:rPr lang="nb-NO" sz="2400" dirty="0" smtClean="0">
                <a:cs typeface="Arial" charset="0"/>
              </a:rPr>
              <a:t>→</a:t>
            </a:r>
            <a:r>
              <a:rPr lang="nb-NO" sz="2400" dirty="0" smtClean="0"/>
              <a:t> 1 hp</a:t>
            </a:r>
          </a:p>
          <a:p>
            <a:pPr lvl="1" eaLnBrk="1" hangingPunct="1">
              <a:lnSpc>
                <a:spcPct val="80000"/>
              </a:lnSpc>
              <a:spcBef>
                <a:spcPct val="0"/>
              </a:spcBef>
              <a:buFontTx/>
              <a:buNone/>
            </a:pPr>
            <a:endParaRPr lang="nb-NO" sz="2400" dirty="0" smtClean="0"/>
          </a:p>
          <a:p>
            <a:pPr eaLnBrk="1" hangingPunct="1">
              <a:lnSpc>
                <a:spcPct val="80000"/>
              </a:lnSpc>
              <a:spcBef>
                <a:spcPct val="0"/>
              </a:spcBef>
            </a:pPr>
            <a:r>
              <a:rPr lang="nb-NO" sz="2800" dirty="0" smtClean="0"/>
              <a:t>Hver farge 	</a:t>
            </a:r>
            <a:r>
              <a:rPr lang="nb-NO" sz="2800" dirty="0" smtClean="0">
                <a:cs typeface="Arial" charset="0"/>
              </a:rPr>
              <a:t>→</a:t>
            </a:r>
            <a:r>
              <a:rPr lang="nb-NO" sz="2800" dirty="0" smtClean="0"/>
              <a:t>	10 hp</a:t>
            </a:r>
          </a:p>
          <a:p>
            <a:pPr eaLnBrk="1" hangingPunct="1">
              <a:lnSpc>
                <a:spcPct val="80000"/>
              </a:lnSpc>
              <a:spcBef>
                <a:spcPct val="0"/>
              </a:spcBef>
            </a:pPr>
            <a:r>
              <a:rPr lang="nb-NO" sz="2800" dirty="0" smtClean="0"/>
              <a:t>Totalt 		</a:t>
            </a:r>
            <a:r>
              <a:rPr lang="nb-NO" sz="2800" dirty="0" smtClean="0">
                <a:cs typeface="Arial" charset="0"/>
              </a:rPr>
              <a:t>→</a:t>
            </a:r>
            <a:r>
              <a:rPr lang="nb-NO" sz="2800" dirty="0" smtClean="0"/>
              <a:t> 	40 hp</a:t>
            </a:r>
          </a:p>
        </p:txBody>
      </p:sp>
      <p:sp>
        <p:nvSpPr>
          <p:cNvPr id="8196" name="Plassholder for lysbildenummer 5"/>
          <p:cNvSpPr>
            <a:spLocks noGrp="1"/>
          </p:cNvSpPr>
          <p:nvPr>
            <p:ph type="sldNum" sz="quarter" idx="12"/>
          </p:nvPr>
        </p:nvSpPr>
        <p:spPr>
          <a:noFill/>
        </p:spPr>
        <p:txBody>
          <a:bodyPr/>
          <a:lstStyle/>
          <a:p>
            <a:fld id="{DC83CBAD-22D8-4294-8C99-F12884F89F4A}" type="slidenum">
              <a:rPr lang="nb-NO"/>
              <a:pPr/>
              <a:t>18</a:t>
            </a:fld>
            <a:endParaRPr lang="nb-NO"/>
          </a:p>
        </p:txBody>
      </p:sp>
      <p:pic>
        <p:nvPicPr>
          <p:cNvPr id="8198" name="Picture 6" descr="MCj04315930000[1]"/>
          <p:cNvPicPr>
            <a:picLocks noChangeAspect="1" noChangeArrowheads="1"/>
          </p:cNvPicPr>
          <p:nvPr/>
        </p:nvPicPr>
        <p:blipFill>
          <a:blip r:embed="rId3" cstate="print"/>
          <a:srcRect/>
          <a:stretch>
            <a:fillRect/>
          </a:stretch>
        </p:blipFill>
        <p:spPr bwMode="auto">
          <a:xfrm>
            <a:off x="6227763" y="3141663"/>
            <a:ext cx="1828800"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8195">
                                            <p:txEl>
                                              <p:pRg st="6" end="6"/>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8195">
                                            <p:txEl>
                                              <p:pRg st="7" end="7"/>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8195">
                                            <p:txEl>
                                              <p:pRg st="8" end="8"/>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195">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nb-NO" dirty="0" smtClean="0"/>
              <a:t>Melderegler (1)</a:t>
            </a:r>
          </a:p>
        </p:txBody>
      </p:sp>
      <p:sp>
        <p:nvSpPr>
          <p:cNvPr id="9219" name="Rectangle 3"/>
          <p:cNvSpPr>
            <a:spLocks noGrp="1" noChangeArrowheads="1"/>
          </p:cNvSpPr>
          <p:nvPr>
            <p:ph type="body" idx="1"/>
          </p:nvPr>
        </p:nvSpPr>
        <p:spPr/>
        <p:txBody>
          <a:bodyPr>
            <a:normAutofit/>
          </a:bodyPr>
          <a:lstStyle/>
          <a:p>
            <a:pPr eaLnBrk="1" hangingPunct="1">
              <a:lnSpc>
                <a:spcPct val="80000"/>
              </a:lnSpc>
            </a:pPr>
            <a:r>
              <a:rPr lang="nb-NO" sz="2800" dirty="0" smtClean="0"/>
              <a:t>I meldedelen melder man om hvor mange hp man </a:t>
            </a:r>
            <a:r>
              <a:rPr lang="nb-NO" sz="2800" dirty="0" smtClean="0"/>
              <a:t>har</a:t>
            </a:r>
          </a:p>
          <a:p>
            <a:pPr eaLnBrk="1" hangingPunct="1">
              <a:lnSpc>
                <a:spcPct val="80000"/>
              </a:lnSpc>
            </a:pPr>
            <a:endParaRPr lang="nb-NO" sz="2800" dirty="0" smtClean="0"/>
          </a:p>
          <a:p>
            <a:pPr>
              <a:lnSpc>
                <a:spcPct val="80000"/>
              </a:lnSpc>
            </a:pPr>
            <a:r>
              <a:rPr lang="nb-NO" sz="2800" dirty="0" smtClean="0"/>
              <a:t>Må </a:t>
            </a:r>
            <a:r>
              <a:rPr lang="nb-NO" sz="2800" dirty="0" smtClean="0"/>
              <a:t>ha minst 12 hp for å melde. Dette kalles </a:t>
            </a:r>
            <a:r>
              <a:rPr lang="nb-NO" sz="2800" i="1" dirty="0" smtClean="0"/>
              <a:t>ÅPNING</a:t>
            </a:r>
            <a:r>
              <a:rPr lang="nb-NO" sz="2800" i="1" dirty="0" smtClean="0"/>
              <a:t>.</a:t>
            </a:r>
          </a:p>
          <a:p>
            <a:pPr>
              <a:lnSpc>
                <a:spcPct val="80000"/>
              </a:lnSpc>
            </a:pPr>
            <a:endParaRPr lang="nb-NO" sz="2800" dirty="0" smtClean="0"/>
          </a:p>
          <a:p>
            <a:pPr>
              <a:lnSpc>
                <a:spcPct val="80000"/>
              </a:lnSpc>
            </a:pPr>
            <a:r>
              <a:rPr lang="nb-NO" sz="2800" dirty="0" smtClean="0"/>
              <a:t>Når vi har åpning, minst 12 hp, forteller vi de andre hvor mange hp vi har</a:t>
            </a:r>
            <a:r>
              <a:rPr lang="nb-NO" sz="2800" dirty="0" smtClean="0"/>
              <a:t>. F. eks. </a:t>
            </a:r>
            <a:r>
              <a:rPr lang="nb-NO" sz="2800" i="1" dirty="0" smtClean="0"/>
              <a:t>«sytten»</a:t>
            </a:r>
          </a:p>
          <a:p>
            <a:pPr>
              <a:lnSpc>
                <a:spcPct val="80000"/>
              </a:lnSpc>
            </a:pPr>
            <a:endParaRPr lang="nb-NO" sz="2800" i="1" dirty="0" smtClean="0"/>
          </a:p>
          <a:p>
            <a:pPr>
              <a:lnSpc>
                <a:spcPct val="80000"/>
              </a:lnSpc>
            </a:pPr>
            <a:r>
              <a:rPr lang="nb-NO" sz="2800" dirty="0"/>
              <a:t>Har vi mindre enn 12 hp sier vi </a:t>
            </a:r>
            <a:r>
              <a:rPr lang="nb-NO" sz="2800" i="1" dirty="0"/>
              <a:t>PASS</a:t>
            </a:r>
            <a:r>
              <a:rPr lang="nb-NO" sz="2800" dirty="0" smtClean="0"/>
              <a:t>.</a:t>
            </a:r>
            <a:endParaRPr lang="nb-NO" sz="2800" dirty="0" smtClean="0"/>
          </a:p>
          <a:p>
            <a:pPr marL="0" indent="0" eaLnBrk="1" hangingPunct="1">
              <a:lnSpc>
                <a:spcPct val="80000"/>
              </a:lnSpc>
              <a:buNone/>
            </a:pPr>
            <a:endParaRPr lang="nb-NO" sz="2400" dirty="0" smtClean="0"/>
          </a:p>
        </p:txBody>
      </p:sp>
      <p:sp>
        <p:nvSpPr>
          <p:cNvPr id="9220" name="Plassholder for lysbildenummer 5"/>
          <p:cNvSpPr>
            <a:spLocks noGrp="1"/>
          </p:cNvSpPr>
          <p:nvPr>
            <p:ph type="sldNum" sz="quarter" idx="12"/>
          </p:nvPr>
        </p:nvSpPr>
        <p:spPr>
          <a:noFill/>
        </p:spPr>
        <p:txBody>
          <a:bodyPr/>
          <a:lstStyle/>
          <a:p>
            <a:fld id="{C17B0FAB-276E-40D9-875C-C4F79AEF4FD6}" type="slidenum">
              <a:rPr lang="nb-NO"/>
              <a:pPr/>
              <a:t>19</a:t>
            </a:fld>
            <a:endParaRPr lang="nb-NO"/>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p:txBody>
          <a:bodyPr/>
          <a:lstStyle/>
          <a:p>
            <a:endParaRPr lang="nb-NO" smtClean="0"/>
          </a:p>
        </p:txBody>
      </p:sp>
      <p:pic>
        <p:nvPicPr>
          <p:cNvPr id="50180" name="Picture 2"/>
          <p:cNvPicPr>
            <a:picLocks noChangeAspect="1" noChangeArrowheads="1"/>
          </p:cNvPicPr>
          <p:nvPr/>
        </p:nvPicPr>
        <p:blipFill>
          <a:blip r:embed="rId2" cstate="print"/>
          <a:srcRect/>
          <a:stretch>
            <a:fillRect/>
          </a:stretch>
        </p:blipFill>
        <p:spPr bwMode="auto">
          <a:xfrm>
            <a:off x="0" y="0"/>
            <a:ext cx="9540875" cy="6884988"/>
          </a:xfrm>
          <a:prstGeom prst="rect">
            <a:avLst/>
          </a:prstGeom>
          <a:noFill/>
          <a:ln w="9525">
            <a:noFill/>
            <a:miter lim="800000"/>
            <a:headEnd/>
            <a:tailEnd/>
          </a:ln>
        </p:spPr>
      </p:pic>
      <p:sp>
        <p:nvSpPr>
          <p:cNvPr id="50183" name="Rectangle 7"/>
          <p:cNvSpPr>
            <a:spLocks noGrp="1" noChangeArrowheads="1"/>
          </p:cNvSpPr>
          <p:nvPr>
            <p:ph type="title"/>
          </p:nvPr>
        </p:nvSpPr>
        <p:spPr>
          <a:xfrm>
            <a:off x="684213" y="-100013"/>
            <a:ext cx="8229600" cy="1143001"/>
          </a:xfrm>
          <a:noFill/>
          <a:ln/>
        </p:spPr>
        <p:txBody>
          <a:bodyPr/>
          <a:lstStyle/>
          <a:p>
            <a:r>
              <a:rPr lang="nb-NO" b="1" dirty="0" smtClean="0">
                <a:solidFill>
                  <a:schemeClr val="bg1"/>
                </a:solidFill>
              </a:rPr>
              <a:t>Velkommen til bridgekurs!</a:t>
            </a:r>
          </a:p>
        </p:txBody>
      </p:sp>
      <p:sp>
        <p:nvSpPr>
          <p:cNvPr id="2" name="TekstSylinder 1"/>
          <p:cNvSpPr txBox="1"/>
          <p:nvPr/>
        </p:nvSpPr>
        <p:spPr>
          <a:xfrm>
            <a:off x="0" y="6133946"/>
            <a:ext cx="7092280" cy="369332"/>
          </a:xfrm>
          <a:prstGeom prst="rect">
            <a:avLst/>
          </a:prstGeom>
          <a:noFill/>
        </p:spPr>
        <p:txBody>
          <a:bodyPr wrap="square" rtlCol="0">
            <a:spAutoFit/>
          </a:bodyPr>
          <a:lstStyle/>
          <a:p>
            <a:r>
              <a:rPr lang="nb-NO" dirty="0" smtClean="0">
                <a:solidFill>
                  <a:schemeClr val="bg1"/>
                </a:solidFill>
              </a:rPr>
              <a:t>Dette bildet er tatt på et lynkurs på en folkehøgskole.</a:t>
            </a:r>
            <a:endParaRPr lang="nb-NO"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nb-NO" dirty="0" smtClean="0"/>
              <a:t>Melderegler (2)</a:t>
            </a:r>
          </a:p>
        </p:txBody>
      </p:sp>
      <p:sp>
        <p:nvSpPr>
          <p:cNvPr id="9219" name="Rectangle 3"/>
          <p:cNvSpPr>
            <a:spLocks noGrp="1" noChangeArrowheads="1"/>
          </p:cNvSpPr>
          <p:nvPr>
            <p:ph type="body" idx="1"/>
          </p:nvPr>
        </p:nvSpPr>
        <p:spPr>
          <a:xfrm>
            <a:off x="4283968" y="2132856"/>
            <a:ext cx="4401691" cy="4497551"/>
          </a:xfrm>
        </p:spPr>
        <p:txBody>
          <a:bodyPr>
            <a:normAutofit/>
          </a:bodyPr>
          <a:lstStyle/>
          <a:p>
            <a:pPr eaLnBrk="1" hangingPunct="1">
              <a:lnSpc>
                <a:spcPct val="80000"/>
              </a:lnSpc>
            </a:pPr>
            <a:r>
              <a:rPr lang="nb-NO" sz="2800" dirty="0" smtClean="0"/>
              <a:t>Giver </a:t>
            </a:r>
            <a:r>
              <a:rPr lang="nb-NO" sz="2800" dirty="0" smtClean="0"/>
              <a:t>starter</a:t>
            </a:r>
            <a:endParaRPr lang="nb-NO" sz="2800" dirty="0" smtClean="0"/>
          </a:p>
          <a:p>
            <a:pPr marL="0" indent="0" eaLnBrk="1" hangingPunct="1">
              <a:lnSpc>
                <a:spcPct val="80000"/>
              </a:lnSpc>
              <a:buNone/>
            </a:pPr>
            <a:endParaRPr lang="nb-NO" sz="2800" dirty="0" smtClean="0"/>
          </a:p>
          <a:p>
            <a:pPr eaLnBrk="1" hangingPunct="1">
              <a:lnSpc>
                <a:spcPct val="80000"/>
              </a:lnSpc>
            </a:pPr>
            <a:r>
              <a:rPr lang="nb-NO" sz="2800" dirty="0" smtClean="0"/>
              <a:t>Deretter melder spillerne etter tur med </a:t>
            </a:r>
            <a:r>
              <a:rPr lang="nb-NO" sz="2800" dirty="0" smtClean="0"/>
              <a:t>klokka</a:t>
            </a:r>
            <a:endParaRPr lang="nb-NO" sz="2800" dirty="0" smtClean="0"/>
          </a:p>
        </p:txBody>
      </p:sp>
      <p:sp>
        <p:nvSpPr>
          <p:cNvPr id="9220" name="Plassholder for lysbildenummer 5"/>
          <p:cNvSpPr>
            <a:spLocks noGrp="1"/>
          </p:cNvSpPr>
          <p:nvPr>
            <p:ph type="sldNum" sz="quarter" idx="12"/>
          </p:nvPr>
        </p:nvSpPr>
        <p:spPr>
          <a:noFill/>
        </p:spPr>
        <p:txBody>
          <a:bodyPr/>
          <a:lstStyle/>
          <a:p>
            <a:fld id="{C17B0FAB-276E-40D9-875C-C4F79AEF4FD6}" type="slidenum">
              <a:rPr lang="nb-NO"/>
              <a:pPr/>
              <a:t>20</a:t>
            </a:fld>
            <a:endParaRPr lang="nb-NO"/>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849469"/>
            <a:ext cx="4320480" cy="503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809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nb-NO" dirty="0" smtClean="0"/>
              <a:t>Melderegler (3)</a:t>
            </a:r>
          </a:p>
        </p:txBody>
      </p:sp>
      <p:sp>
        <p:nvSpPr>
          <p:cNvPr id="9219" name="Rectangle 3"/>
          <p:cNvSpPr>
            <a:spLocks noGrp="1" noChangeArrowheads="1"/>
          </p:cNvSpPr>
          <p:nvPr>
            <p:ph type="body" idx="1"/>
          </p:nvPr>
        </p:nvSpPr>
        <p:spPr/>
        <p:txBody>
          <a:bodyPr>
            <a:normAutofit/>
          </a:bodyPr>
          <a:lstStyle/>
          <a:p>
            <a:pPr eaLnBrk="1" hangingPunct="1">
              <a:lnSpc>
                <a:spcPct val="80000"/>
              </a:lnSpc>
            </a:pPr>
            <a:r>
              <a:rPr lang="nb-NO" sz="2800" dirty="0" smtClean="0"/>
              <a:t>Når din makker har </a:t>
            </a:r>
            <a:r>
              <a:rPr lang="nb-NO" sz="2800" dirty="0" smtClean="0"/>
              <a:t>åpnet: </a:t>
            </a:r>
          </a:p>
          <a:p>
            <a:pPr lvl="1">
              <a:lnSpc>
                <a:spcPct val="80000"/>
              </a:lnSpc>
            </a:pPr>
            <a:r>
              <a:rPr lang="nb-NO" dirty="0" smtClean="0"/>
              <a:t>Du </a:t>
            </a:r>
            <a:r>
              <a:rPr lang="nb-NO" u="sng" dirty="0" smtClean="0"/>
              <a:t>må</a:t>
            </a:r>
            <a:r>
              <a:rPr lang="nb-NO" dirty="0" smtClean="0"/>
              <a:t> fortelle hvor mange hp du </a:t>
            </a:r>
            <a:r>
              <a:rPr lang="nb-NO" dirty="0" smtClean="0"/>
              <a:t>har</a:t>
            </a:r>
            <a:endParaRPr lang="nb-NO" dirty="0"/>
          </a:p>
          <a:p>
            <a:pPr marL="0" indent="0" eaLnBrk="1" hangingPunct="1">
              <a:lnSpc>
                <a:spcPct val="80000"/>
              </a:lnSpc>
              <a:buNone/>
            </a:pPr>
            <a:endParaRPr lang="nb-NO" sz="2800" dirty="0" smtClean="0"/>
          </a:p>
          <a:p>
            <a:pPr eaLnBrk="1" hangingPunct="1">
              <a:lnSpc>
                <a:spcPct val="80000"/>
              </a:lnSpc>
            </a:pPr>
            <a:r>
              <a:rPr lang="nb-NO" sz="2800" dirty="0" smtClean="0"/>
              <a:t>Åpneren avslutter med å summere makkerparets </a:t>
            </a:r>
            <a:r>
              <a:rPr lang="nb-NO" sz="2800" dirty="0" smtClean="0"/>
              <a:t>hp</a:t>
            </a:r>
          </a:p>
          <a:p>
            <a:pPr eaLnBrk="1" hangingPunct="1">
              <a:lnSpc>
                <a:spcPct val="80000"/>
              </a:lnSpc>
            </a:pPr>
            <a:endParaRPr lang="nb-NO" sz="2800" dirty="0" smtClean="0"/>
          </a:p>
          <a:p>
            <a:pPr eaLnBrk="1" hangingPunct="1">
              <a:lnSpc>
                <a:spcPct val="80000"/>
              </a:lnSpc>
            </a:pPr>
            <a:r>
              <a:rPr lang="nb-NO" sz="2800" dirty="0" smtClean="0"/>
              <a:t>Kan så finne ut hvor mange stikk vi kan forvente å </a:t>
            </a:r>
            <a:r>
              <a:rPr lang="nb-NO" sz="2800" dirty="0" smtClean="0"/>
              <a:t>ta</a:t>
            </a:r>
            <a:endParaRPr lang="nb-NO" sz="2800" dirty="0" smtClean="0"/>
          </a:p>
        </p:txBody>
      </p:sp>
      <p:sp>
        <p:nvSpPr>
          <p:cNvPr id="9220" name="Plassholder for lysbildenummer 5"/>
          <p:cNvSpPr>
            <a:spLocks noGrp="1"/>
          </p:cNvSpPr>
          <p:nvPr>
            <p:ph type="sldNum" sz="quarter" idx="12"/>
          </p:nvPr>
        </p:nvSpPr>
        <p:spPr>
          <a:noFill/>
        </p:spPr>
        <p:txBody>
          <a:bodyPr/>
          <a:lstStyle/>
          <a:p>
            <a:fld id="{C17B0FAB-276E-40D9-875C-C4F79AEF4FD6}" type="slidenum">
              <a:rPr lang="nb-NO"/>
              <a:pPr/>
              <a:t>21</a:t>
            </a:fld>
            <a:endParaRPr lang="nb-NO"/>
          </a:p>
        </p:txBody>
      </p:sp>
    </p:spTree>
    <p:extLst>
      <p:ext uri="{BB962C8B-B14F-4D97-AF65-F5344CB8AC3E}">
        <p14:creationId xmlns:p14="http://schemas.microsoft.com/office/powerpoint/2010/main" val="3500659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nb-NO" dirty="0" smtClean="0"/>
              <a:t>Stikk-trappen</a:t>
            </a:r>
          </a:p>
        </p:txBody>
      </p:sp>
      <p:grpSp>
        <p:nvGrpSpPr>
          <p:cNvPr id="2" name="Group 22"/>
          <p:cNvGrpSpPr>
            <a:grpSpLocks/>
          </p:cNvGrpSpPr>
          <p:nvPr/>
        </p:nvGrpSpPr>
        <p:grpSpPr bwMode="auto">
          <a:xfrm>
            <a:off x="792163" y="5949950"/>
            <a:ext cx="1258887" cy="647700"/>
            <a:chOff x="499" y="3566"/>
            <a:chExt cx="793" cy="408"/>
          </a:xfrm>
        </p:grpSpPr>
        <p:sp>
          <p:nvSpPr>
            <p:cNvPr id="52229" name="Text Box 5"/>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b="1" smtClean="0">
                  <a:solidFill>
                    <a:srgbClr val="FFFFFF"/>
                  </a:solidFill>
                  <a:cs typeface="+mn-cs"/>
                </a:rPr>
                <a:t>21</a:t>
              </a:r>
            </a:p>
          </p:txBody>
        </p:sp>
        <p:grpSp>
          <p:nvGrpSpPr>
            <p:cNvPr id="3" name="Group 15"/>
            <p:cNvGrpSpPr>
              <a:grpSpLocks/>
            </p:cNvGrpSpPr>
            <p:nvPr/>
          </p:nvGrpSpPr>
          <p:grpSpPr bwMode="auto">
            <a:xfrm>
              <a:off x="884" y="3566"/>
              <a:ext cx="408" cy="408"/>
              <a:chOff x="340" y="3521"/>
              <a:chExt cx="862" cy="317"/>
            </a:xfrm>
          </p:grpSpPr>
          <p:sp>
            <p:nvSpPr>
              <p:cNvPr id="52237" name="Line 13"/>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b="1" smtClean="0">
                  <a:solidFill>
                    <a:srgbClr val="000000"/>
                  </a:solidFill>
                  <a:cs typeface="+mn-cs"/>
                </a:endParaRPr>
              </a:p>
            </p:txBody>
          </p:sp>
          <p:sp>
            <p:nvSpPr>
              <p:cNvPr id="52238" name="Line 14"/>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b="1" smtClean="0">
                  <a:solidFill>
                    <a:srgbClr val="000000"/>
                  </a:solidFill>
                  <a:cs typeface="+mn-cs"/>
                </a:endParaRPr>
              </a:p>
            </p:txBody>
          </p:sp>
        </p:grpSp>
      </p:grpSp>
      <p:grpSp>
        <p:nvGrpSpPr>
          <p:cNvPr id="4" name="Group 23"/>
          <p:cNvGrpSpPr>
            <a:grpSpLocks/>
          </p:cNvGrpSpPr>
          <p:nvPr/>
        </p:nvGrpSpPr>
        <p:grpSpPr bwMode="auto">
          <a:xfrm>
            <a:off x="1441450" y="5302250"/>
            <a:ext cx="1258888" cy="647700"/>
            <a:chOff x="499" y="3566"/>
            <a:chExt cx="793" cy="408"/>
          </a:xfrm>
        </p:grpSpPr>
        <p:sp>
          <p:nvSpPr>
            <p:cNvPr id="52248" name="Text Box 24"/>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b="1" smtClean="0">
                  <a:solidFill>
                    <a:srgbClr val="FFFFFF"/>
                  </a:solidFill>
                  <a:cs typeface="+mn-cs"/>
                </a:rPr>
                <a:t>23</a:t>
              </a:r>
            </a:p>
          </p:txBody>
        </p:sp>
        <p:grpSp>
          <p:nvGrpSpPr>
            <p:cNvPr id="5" name="Group 26"/>
            <p:cNvGrpSpPr>
              <a:grpSpLocks/>
            </p:cNvGrpSpPr>
            <p:nvPr/>
          </p:nvGrpSpPr>
          <p:grpSpPr bwMode="auto">
            <a:xfrm>
              <a:off x="884" y="3566"/>
              <a:ext cx="408" cy="408"/>
              <a:chOff x="340" y="3521"/>
              <a:chExt cx="862" cy="317"/>
            </a:xfrm>
          </p:grpSpPr>
          <p:sp>
            <p:nvSpPr>
              <p:cNvPr id="52251" name="Line 27"/>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b="1" smtClean="0">
                  <a:solidFill>
                    <a:srgbClr val="000000"/>
                  </a:solidFill>
                  <a:cs typeface="+mn-cs"/>
                </a:endParaRPr>
              </a:p>
            </p:txBody>
          </p:sp>
          <p:sp>
            <p:nvSpPr>
              <p:cNvPr id="52252" name="Line 28"/>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b="1" smtClean="0">
                  <a:solidFill>
                    <a:srgbClr val="000000"/>
                  </a:solidFill>
                  <a:cs typeface="+mn-cs"/>
                </a:endParaRPr>
              </a:p>
            </p:txBody>
          </p:sp>
        </p:grpSp>
      </p:grpSp>
      <p:grpSp>
        <p:nvGrpSpPr>
          <p:cNvPr id="6" name="Group 29"/>
          <p:cNvGrpSpPr>
            <a:grpSpLocks/>
          </p:cNvGrpSpPr>
          <p:nvPr/>
        </p:nvGrpSpPr>
        <p:grpSpPr bwMode="auto">
          <a:xfrm>
            <a:off x="2089150" y="4654550"/>
            <a:ext cx="1258888" cy="647700"/>
            <a:chOff x="499" y="3566"/>
            <a:chExt cx="793" cy="408"/>
          </a:xfrm>
        </p:grpSpPr>
        <p:sp>
          <p:nvSpPr>
            <p:cNvPr id="52254" name="Text Box 30"/>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b="1" smtClean="0">
                  <a:solidFill>
                    <a:srgbClr val="FFFFFF"/>
                  </a:solidFill>
                  <a:cs typeface="+mn-cs"/>
                </a:rPr>
                <a:t>25</a:t>
              </a:r>
            </a:p>
          </p:txBody>
        </p:sp>
        <p:grpSp>
          <p:nvGrpSpPr>
            <p:cNvPr id="7" name="Group 32"/>
            <p:cNvGrpSpPr>
              <a:grpSpLocks/>
            </p:cNvGrpSpPr>
            <p:nvPr/>
          </p:nvGrpSpPr>
          <p:grpSpPr bwMode="auto">
            <a:xfrm>
              <a:off x="884" y="3566"/>
              <a:ext cx="408" cy="408"/>
              <a:chOff x="340" y="3521"/>
              <a:chExt cx="862" cy="317"/>
            </a:xfrm>
          </p:grpSpPr>
          <p:sp>
            <p:nvSpPr>
              <p:cNvPr id="52257" name="Line 33"/>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b="1" smtClean="0">
                  <a:solidFill>
                    <a:srgbClr val="000000"/>
                  </a:solidFill>
                  <a:cs typeface="+mn-cs"/>
                </a:endParaRPr>
              </a:p>
            </p:txBody>
          </p:sp>
          <p:sp>
            <p:nvSpPr>
              <p:cNvPr id="52258" name="Line 34"/>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b="1" smtClean="0">
                  <a:solidFill>
                    <a:srgbClr val="000000"/>
                  </a:solidFill>
                  <a:cs typeface="+mn-cs"/>
                </a:endParaRPr>
              </a:p>
            </p:txBody>
          </p:sp>
        </p:grpSp>
      </p:grpSp>
      <p:grpSp>
        <p:nvGrpSpPr>
          <p:cNvPr id="8" name="Group 35"/>
          <p:cNvGrpSpPr>
            <a:grpSpLocks/>
          </p:cNvGrpSpPr>
          <p:nvPr/>
        </p:nvGrpSpPr>
        <p:grpSpPr bwMode="auto">
          <a:xfrm>
            <a:off x="2736850" y="4005263"/>
            <a:ext cx="1258888" cy="647700"/>
            <a:chOff x="499" y="3566"/>
            <a:chExt cx="793" cy="408"/>
          </a:xfrm>
        </p:grpSpPr>
        <p:sp>
          <p:nvSpPr>
            <p:cNvPr id="52260" name="Text Box 36"/>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b="1" smtClean="0">
                  <a:solidFill>
                    <a:srgbClr val="FFFFFF"/>
                  </a:solidFill>
                  <a:cs typeface="+mn-cs"/>
                </a:rPr>
                <a:t>27</a:t>
              </a:r>
            </a:p>
          </p:txBody>
        </p:sp>
        <p:grpSp>
          <p:nvGrpSpPr>
            <p:cNvPr id="9" name="Group 38"/>
            <p:cNvGrpSpPr>
              <a:grpSpLocks/>
            </p:cNvGrpSpPr>
            <p:nvPr/>
          </p:nvGrpSpPr>
          <p:grpSpPr bwMode="auto">
            <a:xfrm>
              <a:off x="884" y="3566"/>
              <a:ext cx="408" cy="408"/>
              <a:chOff x="340" y="3521"/>
              <a:chExt cx="862" cy="317"/>
            </a:xfrm>
          </p:grpSpPr>
          <p:sp>
            <p:nvSpPr>
              <p:cNvPr id="52263" name="Line 39"/>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b="1" smtClean="0">
                  <a:solidFill>
                    <a:srgbClr val="000000"/>
                  </a:solidFill>
                  <a:cs typeface="+mn-cs"/>
                </a:endParaRPr>
              </a:p>
            </p:txBody>
          </p:sp>
          <p:sp>
            <p:nvSpPr>
              <p:cNvPr id="52264" name="Line 40"/>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b="1" smtClean="0">
                  <a:solidFill>
                    <a:srgbClr val="000000"/>
                  </a:solidFill>
                  <a:cs typeface="+mn-cs"/>
                </a:endParaRPr>
              </a:p>
            </p:txBody>
          </p:sp>
        </p:grpSp>
      </p:grpSp>
      <p:grpSp>
        <p:nvGrpSpPr>
          <p:cNvPr id="10" name="Group 41"/>
          <p:cNvGrpSpPr>
            <a:grpSpLocks/>
          </p:cNvGrpSpPr>
          <p:nvPr/>
        </p:nvGrpSpPr>
        <p:grpSpPr bwMode="auto">
          <a:xfrm>
            <a:off x="3384550" y="3357563"/>
            <a:ext cx="1258888" cy="647700"/>
            <a:chOff x="499" y="3566"/>
            <a:chExt cx="793" cy="408"/>
          </a:xfrm>
        </p:grpSpPr>
        <p:sp>
          <p:nvSpPr>
            <p:cNvPr id="52266" name="Text Box 42"/>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b="1" smtClean="0">
                  <a:solidFill>
                    <a:srgbClr val="FFFFFF"/>
                  </a:solidFill>
                  <a:cs typeface="+mn-cs"/>
                </a:rPr>
                <a:t>29</a:t>
              </a:r>
            </a:p>
          </p:txBody>
        </p:sp>
        <p:grpSp>
          <p:nvGrpSpPr>
            <p:cNvPr id="11" name="Group 44"/>
            <p:cNvGrpSpPr>
              <a:grpSpLocks/>
            </p:cNvGrpSpPr>
            <p:nvPr/>
          </p:nvGrpSpPr>
          <p:grpSpPr bwMode="auto">
            <a:xfrm>
              <a:off x="884" y="3566"/>
              <a:ext cx="408" cy="408"/>
              <a:chOff x="340" y="3521"/>
              <a:chExt cx="862" cy="317"/>
            </a:xfrm>
          </p:grpSpPr>
          <p:sp>
            <p:nvSpPr>
              <p:cNvPr id="52269" name="Line 45"/>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b="1" smtClean="0">
                  <a:solidFill>
                    <a:srgbClr val="000000"/>
                  </a:solidFill>
                  <a:cs typeface="+mn-cs"/>
                </a:endParaRPr>
              </a:p>
            </p:txBody>
          </p:sp>
          <p:sp>
            <p:nvSpPr>
              <p:cNvPr id="52270" name="Line 46"/>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b="1" smtClean="0">
                  <a:solidFill>
                    <a:srgbClr val="000000"/>
                  </a:solidFill>
                  <a:cs typeface="+mn-cs"/>
                </a:endParaRPr>
              </a:p>
            </p:txBody>
          </p:sp>
        </p:grpSp>
      </p:grpSp>
      <p:grpSp>
        <p:nvGrpSpPr>
          <p:cNvPr id="12" name="Group 47"/>
          <p:cNvGrpSpPr>
            <a:grpSpLocks/>
          </p:cNvGrpSpPr>
          <p:nvPr/>
        </p:nvGrpSpPr>
        <p:grpSpPr bwMode="auto">
          <a:xfrm>
            <a:off x="4033838" y="2709863"/>
            <a:ext cx="1258887" cy="647700"/>
            <a:chOff x="499" y="3566"/>
            <a:chExt cx="793" cy="408"/>
          </a:xfrm>
        </p:grpSpPr>
        <p:sp>
          <p:nvSpPr>
            <p:cNvPr id="52272" name="Text Box 48"/>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b="1" smtClean="0">
                  <a:solidFill>
                    <a:srgbClr val="FFFFFF"/>
                  </a:solidFill>
                  <a:cs typeface="+mn-cs"/>
                </a:rPr>
                <a:t>33</a:t>
              </a:r>
            </a:p>
          </p:txBody>
        </p:sp>
        <p:grpSp>
          <p:nvGrpSpPr>
            <p:cNvPr id="13" name="Group 50"/>
            <p:cNvGrpSpPr>
              <a:grpSpLocks/>
            </p:cNvGrpSpPr>
            <p:nvPr/>
          </p:nvGrpSpPr>
          <p:grpSpPr bwMode="auto">
            <a:xfrm>
              <a:off x="884" y="3566"/>
              <a:ext cx="408" cy="408"/>
              <a:chOff x="340" y="3521"/>
              <a:chExt cx="862" cy="317"/>
            </a:xfrm>
          </p:grpSpPr>
          <p:sp>
            <p:nvSpPr>
              <p:cNvPr id="52275" name="Line 51"/>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b="1" smtClean="0">
                  <a:solidFill>
                    <a:srgbClr val="000000"/>
                  </a:solidFill>
                  <a:cs typeface="+mn-cs"/>
                </a:endParaRPr>
              </a:p>
            </p:txBody>
          </p:sp>
          <p:sp>
            <p:nvSpPr>
              <p:cNvPr id="52276" name="Line 52"/>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b="1" smtClean="0">
                  <a:solidFill>
                    <a:srgbClr val="000000"/>
                  </a:solidFill>
                  <a:cs typeface="+mn-cs"/>
                </a:endParaRPr>
              </a:p>
            </p:txBody>
          </p:sp>
        </p:grpSp>
      </p:grpSp>
      <p:grpSp>
        <p:nvGrpSpPr>
          <p:cNvPr id="14" name="Group 53"/>
          <p:cNvGrpSpPr>
            <a:grpSpLocks/>
          </p:cNvGrpSpPr>
          <p:nvPr/>
        </p:nvGrpSpPr>
        <p:grpSpPr bwMode="auto">
          <a:xfrm>
            <a:off x="4681538" y="2062163"/>
            <a:ext cx="1258887" cy="647700"/>
            <a:chOff x="499" y="3566"/>
            <a:chExt cx="793" cy="408"/>
          </a:xfrm>
        </p:grpSpPr>
        <p:sp>
          <p:nvSpPr>
            <p:cNvPr id="52278" name="Text Box 54"/>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b="1" dirty="0" smtClean="0">
                  <a:solidFill>
                    <a:srgbClr val="FFFFFF"/>
                  </a:solidFill>
                  <a:cs typeface="+mn-cs"/>
                </a:rPr>
                <a:t>37</a:t>
              </a:r>
            </a:p>
          </p:txBody>
        </p:sp>
        <p:grpSp>
          <p:nvGrpSpPr>
            <p:cNvPr id="15" name="Group 56"/>
            <p:cNvGrpSpPr>
              <a:grpSpLocks/>
            </p:cNvGrpSpPr>
            <p:nvPr/>
          </p:nvGrpSpPr>
          <p:grpSpPr bwMode="auto">
            <a:xfrm>
              <a:off x="884" y="3566"/>
              <a:ext cx="408" cy="408"/>
              <a:chOff x="340" y="3521"/>
              <a:chExt cx="862" cy="317"/>
            </a:xfrm>
          </p:grpSpPr>
          <p:sp>
            <p:nvSpPr>
              <p:cNvPr id="52281" name="Line 57"/>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b="1" smtClean="0">
                  <a:solidFill>
                    <a:srgbClr val="000000"/>
                  </a:solidFill>
                  <a:cs typeface="+mn-cs"/>
                </a:endParaRPr>
              </a:p>
            </p:txBody>
          </p:sp>
          <p:sp>
            <p:nvSpPr>
              <p:cNvPr id="52282" name="Line 58"/>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b="1" smtClean="0">
                  <a:solidFill>
                    <a:srgbClr val="000000"/>
                  </a:solidFill>
                  <a:cs typeface="+mn-cs"/>
                </a:endParaRPr>
              </a:p>
            </p:txBody>
          </p:sp>
        </p:grpSp>
      </p:grpSp>
      <p:sp>
        <p:nvSpPr>
          <p:cNvPr id="52284" name="Text Box 60"/>
          <p:cNvSpPr txBox="1">
            <a:spLocks noChangeArrowheads="1"/>
          </p:cNvSpPr>
          <p:nvPr/>
        </p:nvSpPr>
        <p:spPr bwMode="auto">
          <a:xfrm>
            <a:off x="5268913" y="1531938"/>
            <a:ext cx="598487" cy="457200"/>
          </a:xfrm>
          <a:prstGeom prst="rect">
            <a:avLst/>
          </a:prstGeom>
          <a:solidFill>
            <a:srgbClr val="FF0000"/>
          </a:solidFill>
          <a:ln w="9525">
            <a:noFill/>
            <a:miter lim="800000"/>
            <a:headEnd/>
            <a:tailEnd/>
          </a:ln>
          <a:effectLst/>
        </p:spPr>
        <p:txBody>
          <a:bodyPr>
            <a:spAutoFit/>
          </a:bodyPr>
          <a:lstStyle/>
          <a:p>
            <a:pPr>
              <a:spcBef>
                <a:spcPct val="50000"/>
              </a:spcBef>
            </a:pPr>
            <a:r>
              <a:rPr lang="nb-NO" sz="2400" b="1" dirty="0" smtClean="0">
                <a:solidFill>
                  <a:srgbClr val="FFFFFF"/>
                </a:solidFill>
                <a:cs typeface="+mn-cs"/>
              </a:rPr>
              <a:t>hp</a:t>
            </a:r>
          </a:p>
        </p:txBody>
      </p:sp>
      <p:grpSp>
        <p:nvGrpSpPr>
          <p:cNvPr id="16" name="Group 62"/>
          <p:cNvGrpSpPr>
            <a:grpSpLocks/>
          </p:cNvGrpSpPr>
          <p:nvPr/>
        </p:nvGrpSpPr>
        <p:grpSpPr bwMode="auto">
          <a:xfrm>
            <a:off x="5940425" y="1414463"/>
            <a:ext cx="908050" cy="647700"/>
            <a:chOff x="340" y="3521"/>
            <a:chExt cx="862" cy="317"/>
          </a:xfrm>
        </p:grpSpPr>
        <p:sp>
          <p:nvSpPr>
            <p:cNvPr id="52287" name="Line 63"/>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b="1" smtClean="0">
                <a:solidFill>
                  <a:srgbClr val="000000"/>
                </a:solidFill>
                <a:cs typeface="+mn-cs"/>
              </a:endParaRPr>
            </a:p>
          </p:txBody>
        </p:sp>
        <p:sp>
          <p:nvSpPr>
            <p:cNvPr id="52288" name="Line 64"/>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b="1" smtClean="0">
                <a:solidFill>
                  <a:srgbClr val="000000"/>
                </a:solidFill>
                <a:cs typeface="+mn-cs"/>
              </a:endParaRPr>
            </a:p>
          </p:txBody>
        </p:sp>
      </p:grpSp>
      <p:sp>
        <p:nvSpPr>
          <p:cNvPr id="52289" name="Text Box 65"/>
          <p:cNvSpPr txBox="1">
            <a:spLocks noChangeArrowheads="1"/>
          </p:cNvSpPr>
          <p:nvPr/>
        </p:nvSpPr>
        <p:spPr bwMode="auto">
          <a:xfrm>
            <a:off x="971550" y="1628775"/>
            <a:ext cx="2305050" cy="1612900"/>
          </a:xfrm>
          <a:prstGeom prst="rect">
            <a:avLst/>
          </a:prstGeom>
          <a:noFill/>
          <a:ln w="9525">
            <a:noFill/>
            <a:miter lim="800000"/>
            <a:headEnd/>
            <a:tailEnd/>
          </a:ln>
          <a:effectLst/>
        </p:spPr>
        <p:txBody>
          <a:bodyPr>
            <a:spAutoFit/>
          </a:bodyPr>
          <a:lstStyle/>
          <a:p>
            <a:pPr>
              <a:spcBef>
                <a:spcPct val="50000"/>
              </a:spcBef>
            </a:pPr>
            <a:r>
              <a:rPr lang="nb-NO" sz="1600" b="1" dirty="0" smtClean="0">
                <a:solidFill>
                  <a:srgbClr val="000000"/>
                </a:solidFill>
                <a:cs typeface="+mn-cs"/>
              </a:rPr>
              <a:t>Hp = honnørpoeng</a:t>
            </a:r>
          </a:p>
          <a:p>
            <a:pPr>
              <a:spcBef>
                <a:spcPct val="50000"/>
              </a:spcBef>
            </a:pPr>
            <a:r>
              <a:rPr lang="nb-NO" sz="1400" dirty="0" smtClean="0">
                <a:solidFill>
                  <a:srgbClr val="000000"/>
                </a:solidFill>
                <a:cs typeface="+mn-cs"/>
              </a:rPr>
              <a:t>E = 4</a:t>
            </a:r>
          </a:p>
          <a:p>
            <a:pPr>
              <a:spcBef>
                <a:spcPct val="50000"/>
              </a:spcBef>
            </a:pPr>
            <a:r>
              <a:rPr lang="nb-NO" sz="1400" dirty="0" smtClean="0">
                <a:solidFill>
                  <a:srgbClr val="000000"/>
                </a:solidFill>
                <a:cs typeface="+mn-cs"/>
              </a:rPr>
              <a:t>K = 3</a:t>
            </a:r>
          </a:p>
          <a:p>
            <a:pPr>
              <a:spcBef>
                <a:spcPct val="50000"/>
              </a:spcBef>
            </a:pPr>
            <a:r>
              <a:rPr lang="nb-NO" sz="1400" dirty="0" smtClean="0">
                <a:solidFill>
                  <a:srgbClr val="000000"/>
                </a:solidFill>
                <a:cs typeface="+mn-cs"/>
              </a:rPr>
              <a:t>D = 2</a:t>
            </a:r>
          </a:p>
          <a:p>
            <a:pPr>
              <a:spcBef>
                <a:spcPct val="50000"/>
              </a:spcBef>
            </a:pPr>
            <a:r>
              <a:rPr lang="nb-NO" sz="1400" dirty="0" err="1" smtClean="0">
                <a:solidFill>
                  <a:srgbClr val="000000"/>
                </a:solidFill>
                <a:cs typeface="+mn-cs"/>
              </a:rPr>
              <a:t>kn</a:t>
            </a:r>
            <a:r>
              <a:rPr lang="nb-NO" sz="1400" dirty="0" smtClean="0">
                <a:solidFill>
                  <a:srgbClr val="000000"/>
                </a:solidFill>
                <a:cs typeface="+mn-cs"/>
              </a:rPr>
              <a:t> = 1</a:t>
            </a:r>
          </a:p>
        </p:txBody>
      </p:sp>
      <p:sp>
        <p:nvSpPr>
          <p:cNvPr id="52" name="TekstSylinder 51"/>
          <p:cNvSpPr txBox="1"/>
          <p:nvPr/>
        </p:nvSpPr>
        <p:spPr>
          <a:xfrm>
            <a:off x="1547664" y="6147522"/>
            <a:ext cx="1440160" cy="369332"/>
          </a:xfrm>
          <a:prstGeom prst="rect">
            <a:avLst/>
          </a:prstGeom>
          <a:noFill/>
        </p:spPr>
        <p:txBody>
          <a:bodyPr wrap="square" rtlCol="0">
            <a:spAutoFit/>
          </a:bodyPr>
          <a:lstStyle/>
          <a:p>
            <a:r>
              <a:rPr lang="nb-NO" dirty="0" smtClean="0"/>
              <a:t>= 7 stikk</a:t>
            </a:r>
            <a:endParaRPr lang="nb-NO" dirty="0"/>
          </a:p>
        </p:txBody>
      </p:sp>
      <p:sp>
        <p:nvSpPr>
          <p:cNvPr id="53" name="TekstSylinder 52"/>
          <p:cNvSpPr txBox="1"/>
          <p:nvPr/>
        </p:nvSpPr>
        <p:spPr>
          <a:xfrm>
            <a:off x="2177866" y="5491945"/>
            <a:ext cx="1440160" cy="369332"/>
          </a:xfrm>
          <a:prstGeom prst="rect">
            <a:avLst/>
          </a:prstGeom>
          <a:noFill/>
        </p:spPr>
        <p:txBody>
          <a:bodyPr wrap="square" rtlCol="0">
            <a:spAutoFit/>
          </a:bodyPr>
          <a:lstStyle/>
          <a:p>
            <a:r>
              <a:rPr lang="nb-NO" dirty="0" smtClean="0"/>
              <a:t>= 8 stikk</a:t>
            </a:r>
            <a:endParaRPr lang="nb-NO" dirty="0"/>
          </a:p>
        </p:txBody>
      </p:sp>
      <p:sp>
        <p:nvSpPr>
          <p:cNvPr id="54" name="TekstSylinder 53"/>
          <p:cNvSpPr txBox="1"/>
          <p:nvPr/>
        </p:nvSpPr>
        <p:spPr>
          <a:xfrm>
            <a:off x="2916089" y="4832628"/>
            <a:ext cx="1440160" cy="369332"/>
          </a:xfrm>
          <a:prstGeom prst="rect">
            <a:avLst/>
          </a:prstGeom>
          <a:noFill/>
        </p:spPr>
        <p:txBody>
          <a:bodyPr wrap="square" rtlCol="0">
            <a:spAutoFit/>
          </a:bodyPr>
          <a:lstStyle/>
          <a:p>
            <a:r>
              <a:rPr lang="nb-NO" dirty="0" smtClean="0"/>
              <a:t>= 9 stikk</a:t>
            </a:r>
            <a:endParaRPr lang="nb-NO" dirty="0"/>
          </a:p>
        </p:txBody>
      </p:sp>
      <p:sp>
        <p:nvSpPr>
          <p:cNvPr id="55" name="TekstSylinder 54"/>
          <p:cNvSpPr txBox="1"/>
          <p:nvPr/>
        </p:nvSpPr>
        <p:spPr>
          <a:xfrm>
            <a:off x="4933156" y="2881738"/>
            <a:ext cx="1440160" cy="369332"/>
          </a:xfrm>
          <a:prstGeom prst="rect">
            <a:avLst/>
          </a:prstGeom>
          <a:noFill/>
        </p:spPr>
        <p:txBody>
          <a:bodyPr wrap="square" rtlCol="0">
            <a:spAutoFit/>
          </a:bodyPr>
          <a:lstStyle/>
          <a:p>
            <a:r>
              <a:rPr lang="nb-NO" dirty="0" smtClean="0"/>
              <a:t>= 12 stikk</a:t>
            </a:r>
            <a:endParaRPr lang="nb-NO" dirty="0"/>
          </a:p>
        </p:txBody>
      </p:sp>
      <p:sp>
        <p:nvSpPr>
          <p:cNvPr id="56" name="TekstSylinder 55"/>
          <p:cNvSpPr txBox="1"/>
          <p:nvPr/>
        </p:nvSpPr>
        <p:spPr>
          <a:xfrm>
            <a:off x="4266098" y="3501008"/>
            <a:ext cx="1440160" cy="369332"/>
          </a:xfrm>
          <a:prstGeom prst="rect">
            <a:avLst/>
          </a:prstGeom>
          <a:noFill/>
        </p:spPr>
        <p:txBody>
          <a:bodyPr wrap="square" rtlCol="0">
            <a:spAutoFit/>
          </a:bodyPr>
          <a:lstStyle/>
          <a:p>
            <a:r>
              <a:rPr lang="nb-NO" dirty="0" smtClean="0"/>
              <a:t>= 11 stikk</a:t>
            </a:r>
            <a:endParaRPr lang="nb-NO" dirty="0"/>
          </a:p>
        </p:txBody>
      </p:sp>
      <p:sp>
        <p:nvSpPr>
          <p:cNvPr id="57" name="TekstSylinder 56"/>
          <p:cNvSpPr txBox="1"/>
          <p:nvPr/>
        </p:nvSpPr>
        <p:spPr>
          <a:xfrm>
            <a:off x="3618026" y="4190617"/>
            <a:ext cx="1368152" cy="369332"/>
          </a:xfrm>
          <a:prstGeom prst="rect">
            <a:avLst/>
          </a:prstGeom>
          <a:noFill/>
        </p:spPr>
        <p:txBody>
          <a:bodyPr wrap="square" rtlCol="0">
            <a:spAutoFit/>
          </a:bodyPr>
          <a:lstStyle/>
          <a:p>
            <a:r>
              <a:rPr lang="nb-NO" dirty="0" smtClean="0"/>
              <a:t>= 10 stikk</a:t>
            </a:r>
            <a:endParaRPr lang="nb-NO" dirty="0"/>
          </a:p>
        </p:txBody>
      </p:sp>
      <p:sp>
        <p:nvSpPr>
          <p:cNvPr id="58" name="TekstSylinder 57"/>
          <p:cNvSpPr txBox="1"/>
          <p:nvPr/>
        </p:nvSpPr>
        <p:spPr>
          <a:xfrm>
            <a:off x="5706258" y="2232585"/>
            <a:ext cx="1440160" cy="369332"/>
          </a:xfrm>
          <a:prstGeom prst="rect">
            <a:avLst/>
          </a:prstGeom>
          <a:noFill/>
        </p:spPr>
        <p:txBody>
          <a:bodyPr wrap="square" rtlCol="0">
            <a:spAutoFit/>
          </a:bodyPr>
          <a:lstStyle/>
          <a:p>
            <a:r>
              <a:rPr lang="nb-NO" dirty="0" smtClean="0"/>
              <a:t>= 13 stikk</a:t>
            </a:r>
            <a:endParaRPr lang="nb-NO"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Meld og spill </a:t>
            </a:r>
            <a:endParaRPr lang="nb-NO" dirty="0"/>
          </a:p>
        </p:txBody>
      </p:sp>
      <p:sp>
        <p:nvSpPr>
          <p:cNvPr id="3" name="Plassholder for innhold 2"/>
          <p:cNvSpPr>
            <a:spLocks noGrp="1"/>
          </p:cNvSpPr>
          <p:nvPr>
            <p:ph idx="1"/>
          </p:nvPr>
        </p:nvSpPr>
        <p:spPr/>
        <p:txBody>
          <a:bodyPr/>
          <a:lstStyle/>
          <a:p>
            <a:r>
              <a:rPr lang="nb-NO" dirty="0" smtClean="0"/>
              <a:t>Stokk kortene og del ut </a:t>
            </a:r>
          </a:p>
          <a:p>
            <a:r>
              <a:rPr lang="nb-NO" dirty="0" smtClean="0"/>
              <a:t>Giver begynner å melde</a:t>
            </a:r>
          </a:p>
          <a:p>
            <a:r>
              <a:rPr lang="nb-NO" dirty="0" smtClean="0"/>
              <a:t>Meld etter tur</a:t>
            </a:r>
          </a:p>
          <a:p>
            <a:r>
              <a:rPr lang="nb-NO" dirty="0" smtClean="0"/>
              <a:t>Finn ut hvor mange stikk makkerparet med flest hp til sammen skal ta</a:t>
            </a:r>
          </a:p>
          <a:p>
            <a:r>
              <a:rPr lang="nb-NO" dirty="0" smtClean="0"/>
              <a:t>Hvor mange stikk må motstanderne ta for å forhindre dem i å greie dette?</a:t>
            </a:r>
            <a:endParaRPr lang="nb-NO" dirty="0"/>
          </a:p>
        </p:txBody>
      </p:sp>
      <p:sp>
        <p:nvSpPr>
          <p:cNvPr id="4" name="Plassholder for lysbildenummer 3"/>
          <p:cNvSpPr>
            <a:spLocks noGrp="1"/>
          </p:cNvSpPr>
          <p:nvPr>
            <p:ph type="sldNum" sz="quarter" idx="12"/>
          </p:nvPr>
        </p:nvSpPr>
        <p:spPr/>
        <p:txBody>
          <a:bodyPr/>
          <a:lstStyle/>
          <a:p>
            <a:pPr>
              <a:defRPr/>
            </a:pPr>
            <a:fld id="{5AEFDBEC-939B-4CD4-A3A0-AC5409465DDB}" type="slidenum">
              <a:rPr lang="nb-NO" smtClean="0">
                <a:solidFill>
                  <a:srgbClr val="000000"/>
                </a:solidFill>
              </a:rPr>
              <a:pPr>
                <a:defRPr/>
              </a:pPr>
              <a:t>23</a:t>
            </a:fld>
            <a:endParaRPr lang="nb-NO">
              <a:solidFill>
                <a:srgbClr val="000000"/>
              </a:solidFill>
            </a:endParaRPr>
          </a:p>
        </p:txBody>
      </p:sp>
    </p:spTree>
    <p:extLst>
      <p:ext uri="{BB962C8B-B14F-4D97-AF65-F5344CB8AC3E}">
        <p14:creationId xmlns:p14="http://schemas.microsoft.com/office/powerpoint/2010/main" val="3799090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Demonstrasjon: Blindemann</a:t>
            </a:r>
            <a:endParaRPr lang="nb-NO" dirty="0"/>
          </a:p>
        </p:txBody>
      </p:sp>
      <p:sp>
        <p:nvSpPr>
          <p:cNvPr id="3" name="Plassholder for innhold 2"/>
          <p:cNvSpPr>
            <a:spLocks noGrp="1"/>
          </p:cNvSpPr>
          <p:nvPr>
            <p:ph idx="1"/>
          </p:nvPr>
        </p:nvSpPr>
        <p:spPr>
          <a:solidFill>
            <a:schemeClr val="bg1">
              <a:alpha val="60000"/>
            </a:schemeClr>
          </a:solidFill>
        </p:spPr>
        <p:txBody>
          <a:bodyPr/>
          <a:lstStyle/>
          <a:p>
            <a:endParaRPr lang="nb-NO"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700808"/>
            <a:ext cx="474598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077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nb-NO" dirty="0" smtClean="0"/>
              <a:t>Hvem får styre spillet?</a:t>
            </a:r>
          </a:p>
        </p:txBody>
      </p:sp>
      <p:sp>
        <p:nvSpPr>
          <p:cNvPr id="11267" name="Rectangle 3"/>
          <p:cNvSpPr>
            <a:spLocks noGrp="1" noChangeArrowheads="1"/>
          </p:cNvSpPr>
          <p:nvPr>
            <p:ph type="body" idx="1"/>
          </p:nvPr>
        </p:nvSpPr>
        <p:spPr/>
        <p:txBody>
          <a:bodyPr>
            <a:normAutofit/>
          </a:bodyPr>
          <a:lstStyle/>
          <a:p>
            <a:pPr marL="0" indent="0" eaLnBrk="1" hangingPunct="1">
              <a:lnSpc>
                <a:spcPct val="90000"/>
              </a:lnSpc>
              <a:buNone/>
            </a:pPr>
            <a:r>
              <a:rPr lang="nb-NO" sz="2400" dirty="0" smtClean="0"/>
              <a:t>Svar: Paret som har flest hp til sammen.</a:t>
            </a:r>
          </a:p>
          <a:p>
            <a:pPr marL="0" indent="0" eaLnBrk="1" hangingPunct="1">
              <a:lnSpc>
                <a:spcPct val="90000"/>
              </a:lnSpc>
              <a:buNone/>
            </a:pPr>
            <a:endParaRPr lang="nb-NO" sz="2400" dirty="0" smtClean="0"/>
          </a:p>
          <a:p>
            <a:pPr marL="0" indent="0" eaLnBrk="1" hangingPunct="1">
              <a:lnSpc>
                <a:spcPct val="90000"/>
              </a:lnSpc>
              <a:buNone/>
            </a:pPr>
            <a:r>
              <a:rPr lang="nb-NO" sz="2400" b="1" dirty="0" smtClean="0"/>
              <a:t>Hvem har flest hp?</a:t>
            </a:r>
          </a:p>
          <a:p>
            <a:pPr marL="0" indent="0" eaLnBrk="1" hangingPunct="1">
              <a:lnSpc>
                <a:spcPct val="90000"/>
              </a:lnSpc>
              <a:buNone/>
            </a:pPr>
            <a:endParaRPr lang="nb-NO" sz="2400" dirty="0" smtClean="0"/>
          </a:p>
        </p:txBody>
      </p:sp>
      <p:sp>
        <p:nvSpPr>
          <p:cNvPr id="11268" name="Plassholder for lysbildenummer 5"/>
          <p:cNvSpPr>
            <a:spLocks noGrp="1"/>
          </p:cNvSpPr>
          <p:nvPr>
            <p:ph type="sldNum" sz="quarter" idx="12"/>
          </p:nvPr>
        </p:nvSpPr>
        <p:spPr>
          <a:noFill/>
        </p:spPr>
        <p:txBody>
          <a:bodyPr/>
          <a:lstStyle/>
          <a:p>
            <a:fld id="{976974EE-C64D-46C8-967E-8227184AD26D}" type="slidenum">
              <a:rPr lang="nb-NO"/>
              <a:pPr/>
              <a:t>25</a:t>
            </a:fld>
            <a:endParaRPr lang="nb-NO"/>
          </a:p>
        </p:txBody>
      </p:sp>
      <p:graphicFrame>
        <p:nvGraphicFramePr>
          <p:cNvPr id="2" name="Tabell 1"/>
          <p:cNvGraphicFramePr>
            <a:graphicFrameLocks noGrp="1"/>
          </p:cNvGraphicFramePr>
          <p:nvPr>
            <p:extLst>
              <p:ext uri="{D42A27DB-BD31-4B8C-83A1-F6EECF244321}">
                <p14:modId xmlns:p14="http://schemas.microsoft.com/office/powerpoint/2010/main" val="2943337491"/>
              </p:ext>
            </p:extLst>
          </p:nvPr>
        </p:nvGraphicFramePr>
        <p:xfrm>
          <a:off x="467544" y="2852936"/>
          <a:ext cx="6096000" cy="7416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nb-NO" dirty="0" smtClean="0"/>
                        <a:t>Nord</a:t>
                      </a:r>
                      <a:endParaRPr lang="nb-NO" dirty="0"/>
                    </a:p>
                  </a:txBody>
                  <a:tcPr/>
                </a:tc>
                <a:tc>
                  <a:txBody>
                    <a:bodyPr/>
                    <a:lstStyle/>
                    <a:p>
                      <a:r>
                        <a:rPr lang="nb-NO" dirty="0" smtClean="0"/>
                        <a:t>Syd</a:t>
                      </a:r>
                      <a:endParaRPr lang="nb-NO" dirty="0"/>
                    </a:p>
                  </a:txBody>
                  <a:tcPr/>
                </a:tc>
                <a:tc>
                  <a:txBody>
                    <a:bodyPr/>
                    <a:lstStyle/>
                    <a:p>
                      <a:r>
                        <a:rPr lang="nb-NO" dirty="0" smtClean="0"/>
                        <a:t>Sum NS</a:t>
                      </a:r>
                      <a:endParaRPr lang="nb-NO" dirty="0"/>
                    </a:p>
                  </a:txBody>
                  <a:tcPr/>
                </a:tc>
              </a:tr>
              <a:tr h="370840">
                <a:tc>
                  <a:txBody>
                    <a:bodyPr/>
                    <a:lstStyle/>
                    <a:p>
                      <a:r>
                        <a:rPr lang="nb-NO" dirty="0" smtClean="0"/>
                        <a:t>9</a:t>
                      </a:r>
                      <a:endParaRPr lang="nb-NO" dirty="0"/>
                    </a:p>
                  </a:txBody>
                  <a:tcPr/>
                </a:tc>
                <a:tc>
                  <a:txBody>
                    <a:bodyPr/>
                    <a:lstStyle/>
                    <a:p>
                      <a:r>
                        <a:rPr lang="nb-NO" dirty="0" smtClean="0"/>
                        <a:t>18</a:t>
                      </a:r>
                      <a:endParaRPr lang="nb-NO" dirty="0"/>
                    </a:p>
                  </a:txBody>
                  <a:tcPr/>
                </a:tc>
                <a:tc>
                  <a:txBody>
                    <a:bodyPr/>
                    <a:lstStyle/>
                    <a:p>
                      <a:r>
                        <a:rPr lang="nb-NO" dirty="0" smtClean="0"/>
                        <a:t>27</a:t>
                      </a:r>
                      <a:endParaRPr lang="nb-NO" dirty="0"/>
                    </a:p>
                  </a:txBody>
                  <a:tcPr/>
                </a:tc>
              </a:tr>
            </a:tbl>
          </a:graphicData>
        </a:graphic>
      </p:graphicFrame>
      <p:graphicFrame>
        <p:nvGraphicFramePr>
          <p:cNvPr id="3" name="Tabell 2"/>
          <p:cNvGraphicFramePr>
            <a:graphicFrameLocks noGrp="1"/>
          </p:cNvGraphicFramePr>
          <p:nvPr>
            <p:extLst>
              <p:ext uri="{D42A27DB-BD31-4B8C-83A1-F6EECF244321}">
                <p14:modId xmlns:p14="http://schemas.microsoft.com/office/powerpoint/2010/main" val="1646311819"/>
              </p:ext>
            </p:extLst>
          </p:nvPr>
        </p:nvGraphicFramePr>
        <p:xfrm>
          <a:off x="467544" y="3861048"/>
          <a:ext cx="6096000" cy="736600"/>
        </p:xfrm>
        <a:graphic>
          <a:graphicData uri="http://schemas.openxmlformats.org/drawingml/2006/table">
            <a:tbl>
              <a:tblPr firstRow="1" bandRow="1">
                <a:tableStyleId>{5C22544A-7EE6-4342-B048-85BDC9FD1C3A}</a:tableStyleId>
              </a:tblPr>
              <a:tblGrid>
                <a:gridCol w="2032000"/>
                <a:gridCol w="2032000"/>
                <a:gridCol w="2032000"/>
              </a:tblGrid>
              <a:tr h="139040">
                <a:tc>
                  <a:txBody>
                    <a:bodyPr/>
                    <a:lstStyle/>
                    <a:p>
                      <a:r>
                        <a:rPr lang="nb-NO" dirty="0" smtClean="0"/>
                        <a:t>Øst</a:t>
                      </a:r>
                      <a:endParaRPr lang="nb-NO" dirty="0"/>
                    </a:p>
                  </a:txBody>
                  <a:tcPr/>
                </a:tc>
                <a:tc>
                  <a:txBody>
                    <a:bodyPr/>
                    <a:lstStyle/>
                    <a:p>
                      <a:r>
                        <a:rPr lang="nb-NO" dirty="0" smtClean="0"/>
                        <a:t>Vest</a:t>
                      </a:r>
                      <a:endParaRPr lang="nb-NO" dirty="0"/>
                    </a:p>
                  </a:txBody>
                  <a:tcPr/>
                </a:tc>
                <a:tc>
                  <a:txBody>
                    <a:bodyPr/>
                    <a:lstStyle/>
                    <a:p>
                      <a:r>
                        <a:rPr lang="nb-NO" dirty="0" smtClean="0"/>
                        <a:t>Sum ØV</a:t>
                      </a:r>
                      <a:endParaRPr lang="nb-NO" dirty="0"/>
                    </a:p>
                  </a:txBody>
                  <a:tcPr/>
                </a:tc>
              </a:tr>
              <a:tr h="370840">
                <a:tc>
                  <a:txBody>
                    <a:bodyPr/>
                    <a:lstStyle/>
                    <a:p>
                      <a:r>
                        <a:rPr lang="nb-NO" dirty="0" smtClean="0"/>
                        <a:t>3</a:t>
                      </a:r>
                      <a:endParaRPr lang="nb-NO" dirty="0"/>
                    </a:p>
                  </a:txBody>
                  <a:tcPr/>
                </a:tc>
                <a:tc>
                  <a:txBody>
                    <a:bodyPr/>
                    <a:lstStyle/>
                    <a:p>
                      <a:r>
                        <a:rPr lang="nb-NO" dirty="0" smtClean="0"/>
                        <a:t>10</a:t>
                      </a:r>
                      <a:endParaRPr lang="nb-NO" dirty="0"/>
                    </a:p>
                  </a:txBody>
                  <a:tcPr/>
                </a:tc>
                <a:tc>
                  <a:txBody>
                    <a:bodyPr/>
                    <a:lstStyle/>
                    <a:p>
                      <a:r>
                        <a:rPr lang="nb-NO" dirty="0" smtClean="0"/>
                        <a:t>13</a:t>
                      </a:r>
                      <a:endParaRPr lang="nb-NO" dirty="0"/>
                    </a:p>
                  </a:txBody>
                  <a:tcPr/>
                </a:tc>
              </a:tr>
            </a:tbl>
          </a:graphicData>
        </a:graphic>
      </p:graphicFrame>
      <p:sp>
        <p:nvSpPr>
          <p:cNvPr id="4" name="TekstSylinder 3"/>
          <p:cNvSpPr txBox="1"/>
          <p:nvPr/>
        </p:nvSpPr>
        <p:spPr>
          <a:xfrm>
            <a:off x="1547664" y="5003884"/>
            <a:ext cx="6696744" cy="461665"/>
          </a:xfrm>
          <a:prstGeom prst="rect">
            <a:avLst/>
          </a:prstGeom>
          <a:noFill/>
        </p:spPr>
        <p:txBody>
          <a:bodyPr wrap="square" rtlCol="0">
            <a:spAutoFit/>
          </a:bodyPr>
          <a:lstStyle/>
          <a:p>
            <a:r>
              <a:rPr lang="nb-NO" sz="2400" dirty="0" smtClean="0">
                <a:latin typeface="+mn-lt"/>
              </a:rPr>
              <a:t>Svar: NS har flest hp, og får styre spillet</a:t>
            </a:r>
            <a:r>
              <a:rPr lang="nb-NO" dirty="0" smtClean="0"/>
              <a:t>.</a:t>
            </a:r>
            <a:endParaRPr lang="nb-NO" dirty="0"/>
          </a:p>
        </p:txBody>
      </p:sp>
    </p:spTree>
    <p:extLst>
      <p:ext uri="{BB962C8B-B14F-4D97-AF65-F5344CB8AC3E}">
        <p14:creationId xmlns:p14="http://schemas.microsoft.com/office/powerpoint/2010/main" val="588956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nb-NO" smtClean="0"/>
              <a:t>Meldeeksempel </a:t>
            </a:r>
          </a:p>
        </p:txBody>
      </p:sp>
      <p:sp>
        <p:nvSpPr>
          <p:cNvPr id="10243" name="Rectangle 3"/>
          <p:cNvSpPr>
            <a:spLocks noGrp="1" noChangeArrowheads="1"/>
          </p:cNvSpPr>
          <p:nvPr>
            <p:ph type="body" idx="1"/>
          </p:nvPr>
        </p:nvSpPr>
        <p:spPr/>
        <p:txBody>
          <a:bodyPr/>
          <a:lstStyle/>
          <a:p>
            <a:pPr eaLnBrk="1" hangingPunct="1">
              <a:buFontTx/>
              <a:buNone/>
            </a:pPr>
            <a:r>
              <a:rPr lang="nb-NO" smtClean="0"/>
              <a:t>                        </a:t>
            </a:r>
          </a:p>
        </p:txBody>
      </p:sp>
      <p:sp>
        <p:nvSpPr>
          <p:cNvPr id="10244" name="Text Box 4"/>
          <p:cNvSpPr txBox="1">
            <a:spLocks noChangeArrowheads="1"/>
          </p:cNvSpPr>
          <p:nvPr/>
        </p:nvSpPr>
        <p:spPr bwMode="auto">
          <a:xfrm>
            <a:off x="3348038" y="1989138"/>
            <a:ext cx="2303462" cy="366712"/>
          </a:xfrm>
          <a:prstGeom prst="rect">
            <a:avLst/>
          </a:prstGeom>
          <a:noFill/>
          <a:ln w="9525">
            <a:noFill/>
            <a:miter lim="800000"/>
            <a:headEnd/>
            <a:tailEnd/>
          </a:ln>
        </p:spPr>
        <p:txBody>
          <a:bodyPr>
            <a:spAutoFit/>
          </a:bodyPr>
          <a:lstStyle/>
          <a:p>
            <a:pPr>
              <a:spcBef>
                <a:spcPct val="50000"/>
              </a:spcBef>
            </a:pPr>
            <a:endParaRPr lang="nb-NO" smtClean="0">
              <a:solidFill>
                <a:srgbClr val="000000"/>
              </a:solidFill>
            </a:endParaRPr>
          </a:p>
        </p:txBody>
      </p:sp>
      <p:sp>
        <p:nvSpPr>
          <p:cNvPr id="10245" name="Text Box 5"/>
          <p:cNvSpPr txBox="1">
            <a:spLocks noChangeArrowheads="1"/>
          </p:cNvSpPr>
          <p:nvPr/>
        </p:nvSpPr>
        <p:spPr bwMode="auto">
          <a:xfrm>
            <a:off x="3348038" y="1484313"/>
            <a:ext cx="1511300" cy="1465262"/>
          </a:xfrm>
          <a:prstGeom prst="rect">
            <a:avLst/>
          </a:prstGeom>
          <a:noFill/>
          <a:ln w="9525">
            <a:noFill/>
            <a:miter lim="800000"/>
            <a:headEnd/>
            <a:tailEnd/>
          </a:ln>
        </p:spPr>
        <p:txBody>
          <a:bodyPr>
            <a:spAutoFit/>
          </a:bodyPr>
          <a:lstStyle/>
          <a:p>
            <a:r>
              <a:rPr lang="nb-NO" b="1" smtClean="0">
                <a:solidFill>
                  <a:srgbClr val="000000"/>
                </a:solidFill>
              </a:rPr>
              <a:t>Nora</a:t>
            </a:r>
            <a:endParaRPr lang="nb-NO" smtClean="0">
              <a:solidFill>
                <a:srgbClr val="000000"/>
              </a:solidFill>
            </a:endParaRPr>
          </a:p>
          <a:p>
            <a:r>
              <a:rPr lang="nb-NO" smtClean="0">
                <a:solidFill>
                  <a:srgbClr val="000000"/>
                </a:solidFill>
              </a:rPr>
              <a:t>♠ D 2</a:t>
            </a:r>
          </a:p>
          <a:p>
            <a:r>
              <a:rPr lang="nb-NO" smtClean="0">
                <a:solidFill>
                  <a:srgbClr val="000000"/>
                </a:solidFill>
              </a:rPr>
              <a:t>♥ 5 4 3 2</a:t>
            </a:r>
          </a:p>
          <a:p>
            <a:r>
              <a:rPr lang="nb-NO" smtClean="0">
                <a:solidFill>
                  <a:srgbClr val="000000"/>
                </a:solidFill>
              </a:rPr>
              <a:t>♦ K 3 2</a:t>
            </a:r>
          </a:p>
          <a:p>
            <a:r>
              <a:rPr lang="nb-NO" smtClean="0">
                <a:solidFill>
                  <a:srgbClr val="000000"/>
                </a:solidFill>
              </a:rPr>
              <a:t>♣ E 4 3 2</a:t>
            </a:r>
          </a:p>
        </p:txBody>
      </p:sp>
      <p:sp>
        <p:nvSpPr>
          <p:cNvPr id="10246" name="Text Box 6"/>
          <p:cNvSpPr txBox="1">
            <a:spLocks noChangeArrowheads="1"/>
          </p:cNvSpPr>
          <p:nvPr/>
        </p:nvSpPr>
        <p:spPr bwMode="auto">
          <a:xfrm>
            <a:off x="4716463" y="2565400"/>
            <a:ext cx="1368425" cy="1465263"/>
          </a:xfrm>
          <a:prstGeom prst="rect">
            <a:avLst/>
          </a:prstGeom>
          <a:noFill/>
          <a:ln w="9525">
            <a:noFill/>
            <a:miter lim="800000"/>
            <a:headEnd/>
            <a:tailEnd/>
          </a:ln>
        </p:spPr>
        <p:txBody>
          <a:bodyPr>
            <a:spAutoFit/>
          </a:bodyPr>
          <a:lstStyle/>
          <a:p>
            <a:r>
              <a:rPr lang="nb-NO" b="1" smtClean="0">
                <a:solidFill>
                  <a:srgbClr val="000000"/>
                </a:solidFill>
              </a:rPr>
              <a:t>Øystein</a:t>
            </a:r>
            <a:endParaRPr lang="nb-NO" smtClean="0">
              <a:solidFill>
                <a:srgbClr val="000000"/>
              </a:solidFill>
            </a:endParaRPr>
          </a:p>
          <a:p>
            <a:r>
              <a:rPr lang="nb-NO" smtClean="0">
                <a:solidFill>
                  <a:srgbClr val="000000"/>
                </a:solidFill>
              </a:rPr>
              <a:t>♠ 6 5 4</a:t>
            </a:r>
          </a:p>
          <a:p>
            <a:r>
              <a:rPr lang="nb-NO" smtClean="0">
                <a:solidFill>
                  <a:srgbClr val="000000"/>
                </a:solidFill>
              </a:rPr>
              <a:t>♥ D 10 9 7</a:t>
            </a:r>
          </a:p>
          <a:p>
            <a:r>
              <a:rPr lang="nb-NO" smtClean="0">
                <a:solidFill>
                  <a:srgbClr val="000000"/>
                </a:solidFill>
              </a:rPr>
              <a:t>♦ kn 10 8</a:t>
            </a:r>
          </a:p>
          <a:p>
            <a:r>
              <a:rPr lang="nb-NO" smtClean="0">
                <a:solidFill>
                  <a:srgbClr val="000000"/>
                </a:solidFill>
              </a:rPr>
              <a:t>♣ 8 7 6 </a:t>
            </a:r>
          </a:p>
        </p:txBody>
      </p:sp>
      <p:sp>
        <p:nvSpPr>
          <p:cNvPr id="10247" name="Text Box 7"/>
          <p:cNvSpPr txBox="1">
            <a:spLocks noChangeArrowheads="1"/>
          </p:cNvSpPr>
          <p:nvPr/>
        </p:nvSpPr>
        <p:spPr bwMode="auto">
          <a:xfrm>
            <a:off x="3276600" y="3573463"/>
            <a:ext cx="1728788" cy="1465262"/>
          </a:xfrm>
          <a:prstGeom prst="rect">
            <a:avLst/>
          </a:prstGeom>
          <a:noFill/>
          <a:ln w="9525">
            <a:noFill/>
            <a:miter lim="800000"/>
            <a:headEnd/>
            <a:tailEnd/>
          </a:ln>
        </p:spPr>
        <p:txBody>
          <a:bodyPr>
            <a:spAutoFit/>
          </a:bodyPr>
          <a:lstStyle/>
          <a:p>
            <a:r>
              <a:rPr lang="nb-NO" b="1" smtClean="0">
                <a:solidFill>
                  <a:srgbClr val="000000"/>
                </a:solidFill>
              </a:rPr>
              <a:t>Siv</a:t>
            </a:r>
            <a:endParaRPr lang="nb-NO" smtClean="0">
              <a:solidFill>
                <a:srgbClr val="000000"/>
              </a:solidFill>
            </a:endParaRPr>
          </a:p>
          <a:p>
            <a:r>
              <a:rPr lang="nb-NO" smtClean="0">
                <a:solidFill>
                  <a:srgbClr val="000000"/>
                </a:solidFill>
              </a:rPr>
              <a:t>♠ K kn 10 9 3</a:t>
            </a:r>
          </a:p>
          <a:p>
            <a:r>
              <a:rPr lang="nb-NO" smtClean="0">
                <a:solidFill>
                  <a:srgbClr val="000000"/>
                </a:solidFill>
              </a:rPr>
              <a:t>♥ E K 6 </a:t>
            </a:r>
          </a:p>
          <a:p>
            <a:r>
              <a:rPr lang="nb-NO" smtClean="0">
                <a:solidFill>
                  <a:srgbClr val="000000"/>
                </a:solidFill>
              </a:rPr>
              <a:t>♦ E 5 4</a:t>
            </a:r>
          </a:p>
          <a:p>
            <a:r>
              <a:rPr lang="nb-NO" smtClean="0">
                <a:solidFill>
                  <a:srgbClr val="000000"/>
                </a:solidFill>
              </a:rPr>
              <a:t>♣ K 5 </a:t>
            </a:r>
          </a:p>
        </p:txBody>
      </p:sp>
      <p:sp>
        <p:nvSpPr>
          <p:cNvPr id="10248" name="Text Box 8"/>
          <p:cNvSpPr txBox="1">
            <a:spLocks noChangeArrowheads="1"/>
          </p:cNvSpPr>
          <p:nvPr/>
        </p:nvSpPr>
        <p:spPr bwMode="auto">
          <a:xfrm>
            <a:off x="1763713" y="2492375"/>
            <a:ext cx="1441450" cy="1465263"/>
          </a:xfrm>
          <a:prstGeom prst="rect">
            <a:avLst/>
          </a:prstGeom>
          <a:noFill/>
          <a:ln w="9525">
            <a:noFill/>
            <a:miter lim="800000"/>
            <a:headEnd/>
            <a:tailEnd/>
          </a:ln>
        </p:spPr>
        <p:txBody>
          <a:bodyPr>
            <a:spAutoFit/>
          </a:bodyPr>
          <a:lstStyle/>
          <a:p>
            <a:r>
              <a:rPr lang="nb-NO" b="1" smtClean="0">
                <a:solidFill>
                  <a:srgbClr val="000000"/>
                </a:solidFill>
              </a:rPr>
              <a:t>Vegard</a:t>
            </a:r>
            <a:endParaRPr lang="nb-NO" smtClean="0">
              <a:solidFill>
                <a:srgbClr val="000000"/>
              </a:solidFill>
            </a:endParaRPr>
          </a:p>
          <a:p>
            <a:r>
              <a:rPr lang="nb-NO" smtClean="0">
                <a:solidFill>
                  <a:srgbClr val="000000"/>
                </a:solidFill>
              </a:rPr>
              <a:t>♠ E 8 7</a:t>
            </a:r>
          </a:p>
          <a:p>
            <a:r>
              <a:rPr lang="nb-NO" smtClean="0">
                <a:solidFill>
                  <a:srgbClr val="000000"/>
                </a:solidFill>
              </a:rPr>
              <a:t>♥ kn 8</a:t>
            </a:r>
          </a:p>
          <a:p>
            <a:r>
              <a:rPr lang="nb-NO" smtClean="0">
                <a:solidFill>
                  <a:srgbClr val="000000"/>
                </a:solidFill>
              </a:rPr>
              <a:t>♦ D 9 7 6</a:t>
            </a:r>
          </a:p>
          <a:p>
            <a:r>
              <a:rPr lang="nb-NO" smtClean="0">
                <a:solidFill>
                  <a:srgbClr val="000000"/>
                </a:solidFill>
              </a:rPr>
              <a:t>♣ D kn 10 9 </a:t>
            </a:r>
          </a:p>
        </p:txBody>
      </p:sp>
      <p:sp>
        <p:nvSpPr>
          <p:cNvPr id="10249" name="Text Box 9"/>
          <p:cNvSpPr txBox="1">
            <a:spLocks noChangeArrowheads="1"/>
          </p:cNvSpPr>
          <p:nvPr/>
        </p:nvSpPr>
        <p:spPr bwMode="auto">
          <a:xfrm>
            <a:off x="1835150" y="5229225"/>
            <a:ext cx="4968875" cy="366713"/>
          </a:xfrm>
          <a:prstGeom prst="rect">
            <a:avLst/>
          </a:prstGeom>
          <a:noFill/>
          <a:ln w="9525">
            <a:noFill/>
            <a:miter lim="800000"/>
            <a:headEnd/>
            <a:tailEnd/>
          </a:ln>
        </p:spPr>
        <p:txBody>
          <a:bodyPr>
            <a:spAutoFit/>
          </a:bodyPr>
          <a:lstStyle/>
          <a:p>
            <a:pPr>
              <a:spcBef>
                <a:spcPct val="50000"/>
              </a:spcBef>
            </a:pPr>
            <a:r>
              <a:rPr lang="nb-NO" smtClean="0">
                <a:solidFill>
                  <a:srgbClr val="000000"/>
                </a:solidFill>
              </a:rPr>
              <a:t>Vegard	Nora	Øystein	Siv		</a:t>
            </a:r>
          </a:p>
        </p:txBody>
      </p:sp>
      <p:sp>
        <p:nvSpPr>
          <p:cNvPr id="17418" name="Text Box 10"/>
          <p:cNvSpPr txBox="1">
            <a:spLocks noChangeArrowheads="1"/>
          </p:cNvSpPr>
          <p:nvPr/>
        </p:nvSpPr>
        <p:spPr bwMode="auto">
          <a:xfrm>
            <a:off x="3635375" y="5516563"/>
            <a:ext cx="720725" cy="366712"/>
          </a:xfrm>
          <a:prstGeom prst="rect">
            <a:avLst/>
          </a:prstGeom>
          <a:noFill/>
          <a:ln w="9525">
            <a:noFill/>
            <a:miter lim="800000"/>
            <a:headEnd/>
            <a:tailEnd/>
          </a:ln>
        </p:spPr>
        <p:txBody>
          <a:bodyPr>
            <a:spAutoFit/>
          </a:bodyPr>
          <a:lstStyle/>
          <a:p>
            <a:pPr>
              <a:spcBef>
                <a:spcPct val="50000"/>
              </a:spcBef>
            </a:pPr>
            <a:r>
              <a:rPr lang="nb-NO" smtClean="0">
                <a:solidFill>
                  <a:srgbClr val="000000"/>
                </a:solidFill>
              </a:rPr>
              <a:t>pass</a:t>
            </a:r>
          </a:p>
        </p:txBody>
      </p:sp>
      <p:sp>
        <p:nvSpPr>
          <p:cNvPr id="17420" name="Text Box 12"/>
          <p:cNvSpPr txBox="1">
            <a:spLocks noChangeArrowheads="1"/>
          </p:cNvSpPr>
          <p:nvPr/>
        </p:nvSpPr>
        <p:spPr bwMode="auto">
          <a:xfrm>
            <a:off x="2843213" y="5949950"/>
            <a:ext cx="720725" cy="366713"/>
          </a:xfrm>
          <a:prstGeom prst="rect">
            <a:avLst/>
          </a:prstGeom>
          <a:noFill/>
          <a:ln w="9525">
            <a:noFill/>
            <a:miter lim="800000"/>
            <a:headEnd/>
            <a:tailEnd/>
          </a:ln>
        </p:spPr>
        <p:txBody>
          <a:bodyPr>
            <a:spAutoFit/>
          </a:bodyPr>
          <a:lstStyle/>
          <a:p>
            <a:pPr>
              <a:spcBef>
                <a:spcPct val="50000"/>
              </a:spcBef>
            </a:pPr>
            <a:r>
              <a:rPr lang="nb-NO" smtClean="0">
                <a:solidFill>
                  <a:srgbClr val="000000"/>
                </a:solidFill>
              </a:rPr>
              <a:t>9</a:t>
            </a:r>
          </a:p>
        </p:txBody>
      </p:sp>
      <p:sp>
        <p:nvSpPr>
          <p:cNvPr id="17421" name="Text Box 13"/>
          <p:cNvSpPr txBox="1">
            <a:spLocks noChangeArrowheads="1"/>
          </p:cNvSpPr>
          <p:nvPr/>
        </p:nvSpPr>
        <p:spPr bwMode="auto">
          <a:xfrm>
            <a:off x="1979613" y="5949950"/>
            <a:ext cx="720725" cy="366713"/>
          </a:xfrm>
          <a:prstGeom prst="rect">
            <a:avLst/>
          </a:prstGeom>
          <a:noFill/>
          <a:ln w="9525">
            <a:noFill/>
            <a:miter lim="800000"/>
            <a:headEnd/>
            <a:tailEnd/>
          </a:ln>
        </p:spPr>
        <p:txBody>
          <a:bodyPr>
            <a:spAutoFit/>
          </a:bodyPr>
          <a:lstStyle/>
          <a:p>
            <a:pPr>
              <a:spcBef>
                <a:spcPct val="50000"/>
              </a:spcBef>
            </a:pPr>
            <a:r>
              <a:rPr lang="nb-NO" smtClean="0">
                <a:solidFill>
                  <a:srgbClr val="000000"/>
                </a:solidFill>
              </a:rPr>
              <a:t>pass</a:t>
            </a:r>
          </a:p>
        </p:txBody>
      </p:sp>
      <p:sp>
        <p:nvSpPr>
          <p:cNvPr id="17422" name="Text Box 14"/>
          <p:cNvSpPr txBox="1">
            <a:spLocks noChangeArrowheads="1"/>
          </p:cNvSpPr>
          <p:nvPr/>
        </p:nvSpPr>
        <p:spPr bwMode="auto">
          <a:xfrm>
            <a:off x="4572000" y="5949950"/>
            <a:ext cx="720725" cy="366713"/>
          </a:xfrm>
          <a:prstGeom prst="rect">
            <a:avLst/>
          </a:prstGeom>
          <a:noFill/>
          <a:ln w="9525">
            <a:noFill/>
            <a:miter lim="800000"/>
            <a:headEnd/>
            <a:tailEnd/>
          </a:ln>
        </p:spPr>
        <p:txBody>
          <a:bodyPr>
            <a:spAutoFit/>
          </a:bodyPr>
          <a:lstStyle/>
          <a:p>
            <a:pPr>
              <a:spcBef>
                <a:spcPct val="50000"/>
              </a:spcBef>
            </a:pPr>
            <a:r>
              <a:rPr lang="nb-NO" smtClean="0">
                <a:solidFill>
                  <a:srgbClr val="000000"/>
                </a:solidFill>
              </a:rPr>
              <a:t>27</a:t>
            </a:r>
          </a:p>
        </p:txBody>
      </p:sp>
      <p:sp>
        <p:nvSpPr>
          <p:cNvPr id="17423" name="Text Box 15"/>
          <p:cNvSpPr txBox="1">
            <a:spLocks noChangeArrowheads="1"/>
          </p:cNvSpPr>
          <p:nvPr/>
        </p:nvSpPr>
        <p:spPr bwMode="auto">
          <a:xfrm>
            <a:off x="3635375" y="5949950"/>
            <a:ext cx="720725" cy="366713"/>
          </a:xfrm>
          <a:prstGeom prst="rect">
            <a:avLst/>
          </a:prstGeom>
          <a:noFill/>
          <a:ln w="9525">
            <a:noFill/>
            <a:miter lim="800000"/>
            <a:headEnd/>
            <a:tailEnd/>
          </a:ln>
        </p:spPr>
        <p:txBody>
          <a:bodyPr>
            <a:spAutoFit/>
          </a:bodyPr>
          <a:lstStyle/>
          <a:p>
            <a:pPr>
              <a:spcBef>
                <a:spcPct val="50000"/>
              </a:spcBef>
            </a:pPr>
            <a:r>
              <a:rPr lang="nb-NO" smtClean="0">
                <a:solidFill>
                  <a:srgbClr val="000000"/>
                </a:solidFill>
              </a:rPr>
              <a:t>pass</a:t>
            </a:r>
          </a:p>
        </p:txBody>
      </p:sp>
      <p:sp>
        <p:nvSpPr>
          <p:cNvPr id="17425" name="Text Box 17"/>
          <p:cNvSpPr txBox="1">
            <a:spLocks noChangeArrowheads="1"/>
          </p:cNvSpPr>
          <p:nvPr/>
        </p:nvSpPr>
        <p:spPr bwMode="auto">
          <a:xfrm>
            <a:off x="4572000" y="5516563"/>
            <a:ext cx="720725" cy="366712"/>
          </a:xfrm>
          <a:prstGeom prst="rect">
            <a:avLst/>
          </a:prstGeom>
          <a:noFill/>
          <a:ln w="9525">
            <a:noFill/>
            <a:miter lim="800000"/>
            <a:headEnd/>
            <a:tailEnd/>
          </a:ln>
        </p:spPr>
        <p:txBody>
          <a:bodyPr>
            <a:spAutoFit/>
          </a:bodyPr>
          <a:lstStyle/>
          <a:p>
            <a:pPr>
              <a:spcBef>
                <a:spcPct val="50000"/>
              </a:spcBef>
            </a:pPr>
            <a:r>
              <a:rPr lang="nb-NO" smtClean="0">
                <a:solidFill>
                  <a:srgbClr val="000000"/>
                </a:solidFill>
              </a:rPr>
              <a:t>18</a:t>
            </a:r>
          </a:p>
        </p:txBody>
      </p:sp>
      <p:sp>
        <p:nvSpPr>
          <p:cNvPr id="10256" name="TekstSylinder 17"/>
          <p:cNvSpPr txBox="1">
            <a:spLocks noChangeArrowheads="1"/>
          </p:cNvSpPr>
          <p:nvPr/>
        </p:nvSpPr>
        <p:spPr bwMode="auto">
          <a:xfrm>
            <a:off x="1071563" y="1571625"/>
            <a:ext cx="1785937" cy="369888"/>
          </a:xfrm>
          <a:prstGeom prst="rect">
            <a:avLst/>
          </a:prstGeom>
          <a:noFill/>
          <a:ln w="9525">
            <a:noFill/>
            <a:miter lim="800000"/>
            <a:headEnd/>
            <a:tailEnd/>
          </a:ln>
        </p:spPr>
        <p:txBody>
          <a:bodyPr>
            <a:spAutoFit/>
          </a:bodyPr>
          <a:lstStyle/>
          <a:p>
            <a:r>
              <a:rPr lang="nb-NO" smtClean="0">
                <a:solidFill>
                  <a:srgbClr val="000000"/>
                </a:solidFill>
              </a:rPr>
              <a:t>Giver: Øst</a:t>
            </a:r>
          </a:p>
        </p:txBody>
      </p:sp>
      <p:sp>
        <p:nvSpPr>
          <p:cNvPr id="10257" name="Plassholder for lysbildenummer 18"/>
          <p:cNvSpPr>
            <a:spLocks noGrp="1"/>
          </p:cNvSpPr>
          <p:nvPr>
            <p:ph type="sldNum" sz="quarter" idx="12"/>
          </p:nvPr>
        </p:nvSpPr>
        <p:spPr>
          <a:noFill/>
        </p:spPr>
        <p:txBody>
          <a:bodyPr/>
          <a:lstStyle/>
          <a:p>
            <a:fld id="{DE2E0718-ECEF-4406-AFD1-473EF8677DA0}" type="slidenum">
              <a:rPr lang="nb-NO">
                <a:solidFill>
                  <a:srgbClr val="000000"/>
                </a:solidFill>
              </a:rPr>
              <a:pPr/>
              <a:t>26</a:t>
            </a:fld>
            <a:endParaRPr lang="nb-NO">
              <a:solidFill>
                <a:srgbClr val="000000"/>
              </a:solidFill>
            </a:endParaRPr>
          </a:p>
        </p:txBody>
      </p:sp>
      <p:sp>
        <p:nvSpPr>
          <p:cNvPr id="10259" name="Rectangle 19"/>
          <p:cNvSpPr>
            <a:spLocks noChangeArrowheads="1"/>
          </p:cNvSpPr>
          <p:nvPr/>
        </p:nvSpPr>
        <p:spPr bwMode="auto">
          <a:xfrm>
            <a:off x="3636963" y="3068638"/>
            <a:ext cx="431800" cy="431800"/>
          </a:xfrm>
          <a:prstGeom prst="rect">
            <a:avLst/>
          </a:prstGeom>
          <a:solidFill>
            <a:schemeClr val="accent1"/>
          </a:solidFill>
          <a:ln w="9525">
            <a:solidFill>
              <a:schemeClr val="tx1"/>
            </a:solidFill>
            <a:miter lim="800000"/>
            <a:headEnd/>
            <a:tailEnd/>
          </a:ln>
          <a:effectLst/>
        </p:spPr>
        <p:txBody>
          <a:bodyPr wrap="none" anchor="ctr"/>
          <a:lstStyle/>
          <a:p>
            <a:endParaRPr lang="nb-NO" b="1" smtClean="0">
              <a:solidFill>
                <a:srgbClr val="000000"/>
              </a:solidFill>
            </a:endParaRPr>
          </a:p>
        </p:txBody>
      </p:sp>
      <p:sp>
        <p:nvSpPr>
          <p:cNvPr id="10260" name="Oval 20"/>
          <p:cNvSpPr>
            <a:spLocks noChangeArrowheads="1"/>
          </p:cNvSpPr>
          <p:nvPr/>
        </p:nvSpPr>
        <p:spPr bwMode="auto">
          <a:xfrm>
            <a:off x="3997325" y="3213100"/>
            <a:ext cx="142875" cy="144463"/>
          </a:xfrm>
          <a:prstGeom prst="ellipse">
            <a:avLst/>
          </a:prstGeom>
          <a:solidFill>
            <a:schemeClr val="bg1"/>
          </a:solidFill>
          <a:ln w="9525">
            <a:solidFill>
              <a:schemeClr val="tx1"/>
            </a:solidFill>
            <a:round/>
            <a:headEnd/>
            <a:tailEnd/>
          </a:ln>
          <a:effectLst/>
        </p:spPr>
        <p:txBody>
          <a:bodyPr wrap="none" anchor="ctr"/>
          <a:lstStyle/>
          <a:p>
            <a:endParaRPr lang="nb-NO" b="1" smtClean="0">
              <a:solidFill>
                <a:srgbClr val="000000"/>
              </a:solidFill>
            </a:endParaRPr>
          </a:p>
        </p:txBody>
      </p:sp>
    </p:spTree>
    <p:extLst>
      <p:ext uri="{BB962C8B-B14F-4D97-AF65-F5344CB8AC3E}">
        <p14:creationId xmlns:p14="http://schemas.microsoft.com/office/powerpoint/2010/main" val="358261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box(in)">
                                      <p:cBhvr>
                                        <p:cTn id="7" dur="500"/>
                                        <p:tgtEl>
                                          <p:spTgt spid="174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25"/>
                                        </p:tgtEl>
                                        <p:attrNameLst>
                                          <p:attrName>style.visibility</p:attrName>
                                        </p:attrNameLst>
                                      </p:cBhvr>
                                      <p:to>
                                        <p:strVal val="visible"/>
                                      </p:to>
                                    </p:set>
                                    <p:animEffect transition="in" filter="box(in)">
                                      <p:cBhvr>
                                        <p:cTn id="12" dur="500"/>
                                        <p:tgtEl>
                                          <p:spTgt spid="1742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21"/>
                                        </p:tgtEl>
                                        <p:attrNameLst>
                                          <p:attrName>style.visibility</p:attrName>
                                        </p:attrNameLst>
                                      </p:cBhvr>
                                      <p:to>
                                        <p:strVal val="visible"/>
                                      </p:to>
                                    </p:set>
                                    <p:animEffect transition="in" filter="box(in)">
                                      <p:cBhvr>
                                        <p:cTn id="17" dur="500"/>
                                        <p:tgtEl>
                                          <p:spTgt spid="1742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420"/>
                                        </p:tgtEl>
                                        <p:attrNameLst>
                                          <p:attrName>style.visibility</p:attrName>
                                        </p:attrNameLst>
                                      </p:cBhvr>
                                      <p:to>
                                        <p:strVal val="visible"/>
                                      </p:to>
                                    </p:set>
                                    <p:animEffect transition="in" filter="box(in)">
                                      <p:cBhvr>
                                        <p:cTn id="22" dur="500"/>
                                        <p:tgtEl>
                                          <p:spTgt spid="1742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423"/>
                                        </p:tgtEl>
                                        <p:attrNameLst>
                                          <p:attrName>style.visibility</p:attrName>
                                        </p:attrNameLst>
                                      </p:cBhvr>
                                      <p:to>
                                        <p:strVal val="visible"/>
                                      </p:to>
                                    </p:set>
                                    <p:animEffect transition="in" filter="box(in)">
                                      <p:cBhvr>
                                        <p:cTn id="27" dur="500"/>
                                        <p:tgtEl>
                                          <p:spTgt spid="1742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422"/>
                                        </p:tgtEl>
                                        <p:attrNameLst>
                                          <p:attrName>style.visibility</p:attrName>
                                        </p:attrNameLst>
                                      </p:cBhvr>
                                      <p:to>
                                        <p:strVal val="visible"/>
                                      </p:to>
                                    </p:set>
                                    <p:animEffect transition="in" filter="box(in)">
                                      <p:cBhvr>
                                        <p:cTn id="32" dur="5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p:bldP spid="17420" grpId="0"/>
      <p:bldP spid="17421" grpId="0"/>
      <p:bldP spid="17422" grpId="0"/>
      <p:bldP spid="17423" grpId="0"/>
      <p:bldP spid="174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nb-NO" smtClean="0"/>
              <a:t>Poengberegningen</a:t>
            </a:r>
          </a:p>
        </p:txBody>
      </p:sp>
      <p:sp>
        <p:nvSpPr>
          <p:cNvPr id="53251" name="Rectangle 3"/>
          <p:cNvSpPr>
            <a:spLocks noGrp="1" noChangeArrowheads="1"/>
          </p:cNvSpPr>
          <p:nvPr>
            <p:ph type="body" idx="1"/>
          </p:nvPr>
        </p:nvSpPr>
        <p:spPr/>
        <p:txBody>
          <a:bodyPr/>
          <a:lstStyle/>
          <a:p>
            <a:r>
              <a:rPr lang="nb-NO" smtClean="0"/>
              <a:t>Poengene blir bestemt ut fra hvor mange stikk man har bydd, og om man greier kontrakten eller ikke</a:t>
            </a:r>
          </a:p>
          <a:p>
            <a:r>
              <a:rPr lang="nb-NO" smtClean="0"/>
              <a:t>Et stikk for lite = en beit</a:t>
            </a:r>
          </a:p>
          <a:p>
            <a:r>
              <a:rPr lang="nb-NO" smtClean="0"/>
              <a:t>Bonus for å melde (og greie) en høy kontrakt</a:t>
            </a:r>
          </a:p>
          <a:p>
            <a:r>
              <a:rPr lang="nb-NO" smtClean="0"/>
              <a:t>Dette kan en lære mer om senere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nb-NO" smtClean="0"/>
              <a:t>Spilledel</a:t>
            </a:r>
          </a:p>
        </p:txBody>
      </p:sp>
      <p:sp>
        <p:nvSpPr>
          <p:cNvPr id="21507" name="Rectangle 3"/>
          <p:cNvSpPr>
            <a:spLocks noGrp="1" noChangeArrowheads="1"/>
          </p:cNvSpPr>
          <p:nvPr>
            <p:ph type="body" idx="1"/>
          </p:nvPr>
        </p:nvSpPr>
        <p:spPr/>
        <p:txBody>
          <a:bodyPr>
            <a:normAutofit/>
          </a:bodyPr>
          <a:lstStyle/>
          <a:p>
            <a:pPr eaLnBrk="1" hangingPunct="1">
              <a:lnSpc>
                <a:spcPct val="80000"/>
              </a:lnSpc>
            </a:pPr>
            <a:r>
              <a:rPr lang="nb-NO" sz="2400" dirty="0" smtClean="0"/>
              <a:t>Helt lik vanlig bridge</a:t>
            </a:r>
          </a:p>
          <a:p>
            <a:pPr eaLnBrk="1" hangingPunct="1">
              <a:lnSpc>
                <a:spcPct val="80000"/>
              </a:lnSpc>
            </a:pPr>
            <a:r>
              <a:rPr lang="nb-NO" sz="2400" dirty="0" smtClean="0"/>
              <a:t>Viktige roller</a:t>
            </a:r>
          </a:p>
          <a:p>
            <a:pPr lvl="1" eaLnBrk="1" hangingPunct="1">
              <a:lnSpc>
                <a:spcPct val="80000"/>
              </a:lnSpc>
            </a:pPr>
            <a:r>
              <a:rPr lang="nb-NO" sz="2000" b="1" dirty="0" smtClean="0"/>
              <a:t>Spillefører</a:t>
            </a:r>
          </a:p>
          <a:p>
            <a:pPr lvl="2" eaLnBrk="1" hangingPunct="1">
              <a:lnSpc>
                <a:spcPct val="80000"/>
              </a:lnSpc>
            </a:pPr>
            <a:r>
              <a:rPr lang="nb-NO" sz="1800" dirty="0" smtClean="0"/>
              <a:t>Den som åpnet: Siv</a:t>
            </a:r>
          </a:p>
          <a:p>
            <a:pPr lvl="1" eaLnBrk="1" hangingPunct="1">
              <a:lnSpc>
                <a:spcPct val="80000"/>
              </a:lnSpc>
            </a:pPr>
            <a:r>
              <a:rPr lang="nb-NO" sz="2000" b="1" dirty="0" smtClean="0"/>
              <a:t>Utspiller</a:t>
            </a:r>
          </a:p>
          <a:p>
            <a:pPr lvl="2" eaLnBrk="1" hangingPunct="1">
              <a:lnSpc>
                <a:spcPct val="80000"/>
              </a:lnSpc>
            </a:pPr>
            <a:r>
              <a:rPr lang="nb-NO" sz="1800" dirty="0" smtClean="0"/>
              <a:t>Motstander til venstre for spillefører: Vegard</a:t>
            </a:r>
          </a:p>
          <a:p>
            <a:pPr lvl="2" eaLnBrk="1" hangingPunct="1">
              <a:lnSpc>
                <a:spcPct val="80000"/>
              </a:lnSpc>
            </a:pPr>
            <a:r>
              <a:rPr lang="nb-NO" sz="1800" dirty="0" smtClean="0"/>
              <a:t>Spiller først ut til første stikk</a:t>
            </a:r>
          </a:p>
          <a:p>
            <a:pPr lvl="1" eaLnBrk="1" hangingPunct="1">
              <a:lnSpc>
                <a:spcPct val="80000"/>
              </a:lnSpc>
            </a:pPr>
            <a:r>
              <a:rPr lang="nb-NO" sz="2000" b="1" dirty="0" smtClean="0"/>
              <a:t>Blindemann</a:t>
            </a:r>
          </a:p>
          <a:p>
            <a:pPr lvl="2" eaLnBrk="1" hangingPunct="1">
              <a:lnSpc>
                <a:spcPct val="80000"/>
              </a:lnSpc>
            </a:pPr>
            <a:r>
              <a:rPr lang="nb-NO" sz="1800" dirty="0" smtClean="0"/>
              <a:t>Makker til spillefører: Nora</a:t>
            </a:r>
          </a:p>
          <a:p>
            <a:pPr lvl="2" eaLnBrk="1" hangingPunct="1">
              <a:lnSpc>
                <a:spcPct val="80000"/>
              </a:lnSpc>
            </a:pPr>
            <a:r>
              <a:rPr lang="nb-NO" sz="1800" dirty="0" smtClean="0"/>
              <a:t>Etter første utspill, legger blindemanns kort på bordet med bildesiden opp slik at alle kan se dem. </a:t>
            </a:r>
          </a:p>
          <a:p>
            <a:pPr lvl="2" eaLnBrk="1" hangingPunct="1">
              <a:lnSpc>
                <a:spcPct val="80000"/>
              </a:lnSpc>
            </a:pPr>
            <a:r>
              <a:rPr lang="nb-NO" sz="1800" dirty="0" smtClean="0"/>
              <a:t>For resten av spillet vil spillefører bestemme over blindemann sine kort.</a:t>
            </a:r>
          </a:p>
        </p:txBody>
      </p:sp>
      <p:sp>
        <p:nvSpPr>
          <p:cNvPr id="12292" name="Plassholder for lysbildenummer 5"/>
          <p:cNvSpPr>
            <a:spLocks noGrp="1"/>
          </p:cNvSpPr>
          <p:nvPr>
            <p:ph type="sldNum" sz="quarter" idx="12"/>
          </p:nvPr>
        </p:nvSpPr>
        <p:spPr>
          <a:noFill/>
        </p:spPr>
        <p:txBody>
          <a:bodyPr/>
          <a:lstStyle/>
          <a:p>
            <a:fld id="{DF551A2E-E99D-47FB-97DB-0F5CED3D4807}" type="slidenum">
              <a:rPr lang="nb-NO"/>
              <a:pPr/>
              <a:t>28</a:t>
            </a:fld>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0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07">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nb-NO" smtClean="0"/>
              <a:t>Utspiller</a:t>
            </a:r>
          </a:p>
        </p:txBody>
      </p:sp>
      <p:sp>
        <p:nvSpPr>
          <p:cNvPr id="13315" name="Rectangle 3"/>
          <p:cNvSpPr>
            <a:spLocks noGrp="1" noChangeArrowheads="1"/>
          </p:cNvSpPr>
          <p:nvPr>
            <p:ph type="body" idx="1"/>
          </p:nvPr>
        </p:nvSpPr>
        <p:spPr/>
        <p:txBody>
          <a:bodyPr/>
          <a:lstStyle/>
          <a:p>
            <a:pPr eaLnBrk="1" hangingPunct="1">
              <a:lnSpc>
                <a:spcPct val="90000"/>
              </a:lnSpc>
            </a:pPr>
            <a:r>
              <a:rPr lang="nb-NO" dirty="0" smtClean="0"/>
              <a:t>Den som sitter til venstre for spillefører, spiller først ut til første stikk</a:t>
            </a:r>
          </a:p>
          <a:p>
            <a:pPr eaLnBrk="1" hangingPunct="1">
              <a:lnSpc>
                <a:spcPct val="90000"/>
              </a:lnSpc>
              <a:buFontTx/>
              <a:buNone/>
            </a:pPr>
            <a:r>
              <a:rPr lang="nb-NO" dirty="0" smtClean="0"/>
              <a:t> </a:t>
            </a:r>
          </a:p>
          <a:p>
            <a:pPr eaLnBrk="1" hangingPunct="1">
              <a:lnSpc>
                <a:spcPct val="90000"/>
              </a:lnSpc>
            </a:pPr>
            <a:r>
              <a:rPr lang="nb-NO" dirty="0" smtClean="0"/>
              <a:t>Hva bør vi spille ut?</a:t>
            </a:r>
          </a:p>
          <a:p>
            <a:pPr marL="0" indent="0" eaLnBrk="1" hangingPunct="1">
              <a:lnSpc>
                <a:spcPct val="90000"/>
              </a:lnSpc>
              <a:buNone/>
            </a:pPr>
            <a:endParaRPr lang="nb-NO" dirty="0" smtClean="0"/>
          </a:p>
        </p:txBody>
      </p:sp>
      <p:sp>
        <p:nvSpPr>
          <p:cNvPr id="13316" name="Plassholder for lysbildenummer 5"/>
          <p:cNvSpPr>
            <a:spLocks noGrp="1"/>
          </p:cNvSpPr>
          <p:nvPr>
            <p:ph type="sldNum" sz="quarter" idx="12"/>
          </p:nvPr>
        </p:nvSpPr>
        <p:spPr>
          <a:noFill/>
        </p:spPr>
        <p:txBody>
          <a:bodyPr/>
          <a:lstStyle/>
          <a:p>
            <a:fld id="{DFFDCE3E-0A72-435A-8D39-0601CBA790E3}" type="slidenum">
              <a:rPr lang="nb-NO"/>
              <a:pPr/>
              <a:t>29</a:t>
            </a:fld>
            <a:endParaRPr lang="nb-NO"/>
          </a:p>
        </p:txBody>
      </p:sp>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7" y="3717032"/>
            <a:ext cx="1006457" cy="1368152"/>
          </a:xfrm>
          <a:prstGeom prst="rect">
            <a:avLst/>
          </a:prstGeom>
        </p:spPr>
      </p:pic>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3732589"/>
            <a:ext cx="983568" cy="1337038"/>
          </a:xfrm>
          <a:prstGeom prst="rect">
            <a:avLst/>
          </a:prstGeom>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5300" y="3741717"/>
            <a:ext cx="988298" cy="134346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930" y="0"/>
            <a:ext cx="4533957" cy="3018205"/>
          </a:xfrm>
        </p:spPr>
      </p:pic>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3027" y="946"/>
            <a:ext cx="4573016" cy="3044207"/>
          </a:xfrm>
          <a:prstGeom prst="rect">
            <a:avLst/>
          </a:prstGeom>
        </p:spPr>
      </p:pic>
      <p:pic>
        <p:nvPicPr>
          <p:cNvPr id="6" name="Bil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81155"/>
            <a:ext cx="4541160" cy="3023001"/>
          </a:xfrm>
          <a:prstGeom prst="rect">
            <a:avLst/>
          </a:prstGeom>
        </p:spPr>
      </p:pic>
      <p:pic>
        <p:nvPicPr>
          <p:cNvPr id="7" name="Bild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5194" y="3894676"/>
            <a:ext cx="4520849" cy="3009480"/>
          </a:xfrm>
          <a:prstGeom prst="rect">
            <a:avLst/>
          </a:prstGeom>
        </p:spPr>
      </p:pic>
    </p:spTree>
    <p:extLst>
      <p:ext uri="{BB962C8B-B14F-4D97-AF65-F5344CB8AC3E}">
        <p14:creationId xmlns:p14="http://schemas.microsoft.com/office/powerpoint/2010/main" val="31541816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nb-NO" dirty="0" smtClean="0"/>
              <a:t>Utspillstips</a:t>
            </a:r>
          </a:p>
        </p:txBody>
      </p:sp>
      <p:sp>
        <p:nvSpPr>
          <p:cNvPr id="13315" name="Rectangle 3"/>
          <p:cNvSpPr>
            <a:spLocks noGrp="1" noChangeArrowheads="1"/>
          </p:cNvSpPr>
          <p:nvPr>
            <p:ph type="body" idx="1"/>
          </p:nvPr>
        </p:nvSpPr>
        <p:spPr/>
        <p:txBody>
          <a:bodyPr/>
          <a:lstStyle/>
          <a:p>
            <a:pPr eaLnBrk="1" hangingPunct="1">
              <a:lnSpc>
                <a:spcPct val="90000"/>
              </a:lnSpc>
            </a:pPr>
            <a:r>
              <a:rPr lang="nb-NO" dirty="0" smtClean="0"/>
              <a:t>Sekvens er to eller flere høye kort som kommer etter hverandre. Eks K D </a:t>
            </a:r>
            <a:r>
              <a:rPr lang="nb-NO" dirty="0" err="1" smtClean="0"/>
              <a:t>kn</a:t>
            </a:r>
            <a:endParaRPr lang="nb-NO" dirty="0" smtClean="0"/>
          </a:p>
          <a:p>
            <a:pPr lvl="1" eaLnBrk="1" hangingPunct="1">
              <a:lnSpc>
                <a:spcPct val="90000"/>
              </a:lnSpc>
            </a:pPr>
            <a:r>
              <a:rPr lang="nb-NO" dirty="0" smtClean="0"/>
              <a:t>Spill høyeste kortet fra en sekvens på 3 kort </a:t>
            </a:r>
          </a:p>
          <a:p>
            <a:pPr lvl="2" eaLnBrk="1" hangingPunct="1">
              <a:lnSpc>
                <a:spcPct val="90000"/>
              </a:lnSpc>
            </a:pPr>
            <a:r>
              <a:rPr lang="nb-NO" dirty="0" smtClean="0"/>
              <a:t>Gir også en viktig beskjed til makker</a:t>
            </a:r>
          </a:p>
          <a:p>
            <a:pPr marL="914400" lvl="2" indent="0" eaLnBrk="1" hangingPunct="1">
              <a:lnSpc>
                <a:spcPct val="90000"/>
              </a:lnSpc>
              <a:buNone/>
            </a:pPr>
            <a:endParaRPr lang="nb-NO" dirty="0" smtClean="0"/>
          </a:p>
          <a:p>
            <a:pPr lvl="1" eaLnBrk="1" hangingPunct="1">
              <a:lnSpc>
                <a:spcPct val="90000"/>
              </a:lnSpc>
            </a:pPr>
            <a:r>
              <a:rPr lang="nb-NO" dirty="0" smtClean="0"/>
              <a:t>Når vi ikke har sekvens:</a:t>
            </a:r>
          </a:p>
          <a:p>
            <a:pPr lvl="2">
              <a:lnSpc>
                <a:spcPct val="90000"/>
              </a:lnSpc>
            </a:pPr>
            <a:r>
              <a:rPr lang="nb-NO" dirty="0" smtClean="0"/>
              <a:t>Minste kort fra vår lengste farge</a:t>
            </a:r>
          </a:p>
        </p:txBody>
      </p:sp>
      <p:sp>
        <p:nvSpPr>
          <p:cNvPr id="13316" name="Plassholder for lysbildenummer 5"/>
          <p:cNvSpPr>
            <a:spLocks noGrp="1"/>
          </p:cNvSpPr>
          <p:nvPr>
            <p:ph type="sldNum" sz="quarter" idx="12"/>
          </p:nvPr>
        </p:nvSpPr>
        <p:spPr>
          <a:noFill/>
        </p:spPr>
        <p:txBody>
          <a:bodyPr/>
          <a:lstStyle/>
          <a:p>
            <a:fld id="{DFFDCE3E-0A72-435A-8D39-0601CBA790E3}" type="slidenum">
              <a:rPr lang="nb-NO"/>
              <a:pPr/>
              <a:t>30</a:t>
            </a:fld>
            <a:endParaRPr lang="nb-NO"/>
          </a:p>
        </p:txBody>
      </p:sp>
    </p:spTree>
    <p:extLst>
      <p:ext uri="{BB962C8B-B14F-4D97-AF65-F5344CB8AC3E}">
        <p14:creationId xmlns:p14="http://schemas.microsoft.com/office/powerpoint/2010/main" val="3459166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nb-NO" smtClean="0"/>
              <a:t>Spilledelen starter </a:t>
            </a:r>
          </a:p>
        </p:txBody>
      </p:sp>
      <p:sp>
        <p:nvSpPr>
          <p:cNvPr id="14339" name="Rectangle 3"/>
          <p:cNvSpPr>
            <a:spLocks noGrp="1" noChangeArrowheads="1"/>
          </p:cNvSpPr>
          <p:nvPr>
            <p:ph type="body" idx="1"/>
          </p:nvPr>
        </p:nvSpPr>
        <p:spPr/>
        <p:txBody>
          <a:bodyPr/>
          <a:lstStyle/>
          <a:p>
            <a:pPr eaLnBrk="1" hangingPunct="1">
              <a:buFontTx/>
              <a:buNone/>
            </a:pPr>
            <a:r>
              <a:rPr lang="nb-NO" smtClean="0"/>
              <a:t>                        </a:t>
            </a:r>
          </a:p>
        </p:txBody>
      </p:sp>
      <p:sp>
        <p:nvSpPr>
          <p:cNvPr id="14340" name="Text Box 4"/>
          <p:cNvSpPr txBox="1">
            <a:spLocks noChangeArrowheads="1"/>
          </p:cNvSpPr>
          <p:nvPr/>
        </p:nvSpPr>
        <p:spPr bwMode="auto">
          <a:xfrm>
            <a:off x="3348038" y="1989138"/>
            <a:ext cx="2303462" cy="366712"/>
          </a:xfrm>
          <a:prstGeom prst="rect">
            <a:avLst/>
          </a:prstGeom>
          <a:noFill/>
          <a:ln w="9525">
            <a:noFill/>
            <a:miter lim="800000"/>
            <a:headEnd/>
            <a:tailEnd/>
          </a:ln>
        </p:spPr>
        <p:txBody>
          <a:bodyPr>
            <a:spAutoFit/>
          </a:bodyPr>
          <a:lstStyle/>
          <a:p>
            <a:pPr>
              <a:spcBef>
                <a:spcPct val="50000"/>
              </a:spcBef>
            </a:pPr>
            <a:endParaRPr lang="nb-NO" b="0"/>
          </a:p>
        </p:txBody>
      </p:sp>
      <p:sp>
        <p:nvSpPr>
          <p:cNvPr id="50181" name="Text Box 5"/>
          <p:cNvSpPr txBox="1">
            <a:spLocks noChangeArrowheads="1"/>
          </p:cNvSpPr>
          <p:nvPr/>
        </p:nvSpPr>
        <p:spPr bwMode="auto">
          <a:xfrm>
            <a:off x="3348038" y="1484313"/>
            <a:ext cx="1511300" cy="1465262"/>
          </a:xfrm>
          <a:prstGeom prst="rect">
            <a:avLst/>
          </a:prstGeom>
          <a:noFill/>
          <a:ln w="9525">
            <a:noFill/>
            <a:miter lim="800000"/>
            <a:headEnd/>
            <a:tailEnd/>
          </a:ln>
        </p:spPr>
        <p:txBody>
          <a:bodyPr>
            <a:spAutoFit/>
          </a:bodyPr>
          <a:lstStyle/>
          <a:p>
            <a:r>
              <a:rPr lang="nb-NO" dirty="0"/>
              <a:t>Nora</a:t>
            </a:r>
            <a:endParaRPr lang="nb-NO" b="0" dirty="0"/>
          </a:p>
          <a:p>
            <a:r>
              <a:rPr lang="nb-NO" b="0" dirty="0"/>
              <a:t>♠ D 2</a:t>
            </a:r>
          </a:p>
          <a:p>
            <a:r>
              <a:rPr lang="nb-NO" b="0" dirty="0"/>
              <a:t>♥ 5 4 3 2</a:t>
            </a:r>
          </a:p>
          <a:p>
            <a:r>
              <a:rPr lang="nb-NO" b="0" dirty="0"/>
              <a:t>♦ K 3 2</a:t>
            </a:r>
          </a:p>
          <a:p>
            <a:r>
              <a:rPr lang="nb-NO" b="0" dirty="0"/>
              <a:t>♣ E 4 3 2</a:t>
            </a:r>
          </a:p>
        </p:txBody>
      </p:sp>
      <p:sp>
        <p:nvSpPr>
          <p:cNvPr id="50183" name="Text Box 7"/>
          <p:cNvSpPr txBox="1">
            <a:spLocks noChangeArrowheads="1"/>
          </p:cNvSpPr>
          <p:nvPr/>
        </p:nvSpPr>
        <p:spPr bwMode="auto">
          <a:xfrm>
            <a:off x="3419475" y="4076700"/>
            <a:ext cx="1728788" cy="641350"/>
          </a:xfrm>
          <a:prstGeom prst="rect">
            <a:avLst/>
          </a:prstGeom>
          <a:noFill/>
          <a:ln w="9525">
            <a:noFill/>
            <a:miter lim="800000"/>
            <a:headEnd/>
            <a:tailEnd/>
          </a:ln>
        </p:spPr>
        <p:txBody>
          <a:bodyPr>
            <a:spAutoFit/>
          </a:bodyPr>
          <a:lstStyle/>
          <a:p>
            <a:r>
              <a:rPr lang="nb-NO" dirty="0"/>
              <a:t>Siv</a:t>
            </a:r>
            <a:endParaRPr lang="nb-NO" b="0" dirty="0"/>
          </a:p>
          <a:p>
            <a:r>
              <a:rPr lang="nb-NO" b="0" dirty="0"/>
              <a:t>Takk!</a:t>
            </a:r>
          </a:p>
        </p:txBody>
      </p:sp>
      <p:sp>
        <p:nvSpPr>
          <p:cNvPr id="14343" name="Text Box 8"/>
          <p:cNvSpPr txBox="1">
            <a:spLocks noChangeArrowheads="1"/>
          </p:cNvSpPr>
          <p:nvPr/>
        </p:nvSpPr>
        <p:spPr bwMode="auto">
          <a:xfrm>
            <a:off x="1403350" y="2708275"/>
            <a:ext cx="1441450" cy="1465263"/>
          </a:xfrm>
          <a:prstGeom prst="rect">
            <a:avLst/>
          </a:prstGeom>
          <a:noFill/>
          <a:ln w="9525">
            <a:noFill/>
            <a:miter lim="800000"/>
            <a:headEnd/>
            <a:tailEnd/>
          </a:ln>
        </p:spPr>
        <p:txBody>
          <a:bodyPr>
            <a:spAutoFit/>
          </a:bodyPr>
          <a:lstStyle/>
          <a:p>
            <a:r>
              <a:rPr lang="nb-NO"/>
              <a:t>Vegard</a:t>
            </a:r>
            <a:endParaRPr lang="nb-NO" b="0"/>
          </a:p>
          <a:p>
            <a:r>
              <a:rPr lang="nb-NO" b="0"/>
              <a:t>♠ E 8 7</a:t>
            </a:r>
          </a:p>
          <a:p>
            <a:r>
              <a:rPr lang="nb-NO" b="0"/>
              <a:t>♥ kn 8</a:t>
            </a:r>
          </a:p>
          <a:p>
            <a:r>
              <a:rPr lang="nb-NO" b="0"/>
              <a:t>♦ D 9 7 6</a:t>
            </a:r>
          </a:p>
          <a:p>
            <a:r>
              <a:rPr lang="nb-NO" b="0"/>
              <a:t>♣ D kn 10 9 </a:t>
            </a:r>
          </a:p>
        </p:txBody>
      </p:sp>
      <p:sp>
        <p:nvSpPr>
          <p:cNvPr id="14344" name="Text Box 16"/>
          <p:cNvSpPr txBox="1">
            <a:spLocks noChangeArrowheads="1"/>
          </p:cNvSpPr>
          <p:nvPr/>
        </p:nvSpPr>
        <p:spPr bwMode="auto">
          <a:xfrm>
            <a:off x="1476375" y="4724400"/>
            <a:ext cx="1008063" cy="366713"/>
          </a:xfrm>
          <a:prstGeom prst="rect">
            <a:avLst/>
          </a:prstGeom>
          <a:noFill/>
          <a:ln w="9525">
            <a:noFill/>
            <a:miter lim="800000"/>
            <a:headEnd/>
            <a:tailEnd/>
          </a:ln>
        </p:spPr>
        <p:txBody>
          <a:bodyPr>
            <a:spAutoFit/>
          </a:bodyPr>
          <a:lstStyle/>
          <a:p>
            <a:pPr>
              <a:spcBef>
                <a:spcPct val="50000"/>
              </a:spcBef>
            </a:pPr>
            <a:r>
              <a:rPr lang="nb-NO" b="0"/>
              <a:t>Utspill?</a:t>
            </a:r>
          </a:p>
        </p:txBody>
      </p:sp>
      <p:sp>
        <p:nvSpPr>
          <p:cNvPr id="50194" name="Text Box 18"/>
          <p:cNvSpPr txBox="1">
            <a:spLocks noChangeArrowheads="1"/>
          </p:cNvSpPr>
          <p:nvPr/>
        </p:nvSpPr>
        <p:spPr bwMode="auto">
          <a:xfrm>
            <a:off x="2484438" y="4724400"/>
            <a:ext cx="647700" cy="366713"/>
          </a:xfrm>
          <a:prstGeom prst="rect">
            <a:avLst/>
          </a:prstGeom>
          <a:noFill/>
          <a:ln w="9525">
            <a:noFill/>
            <a:miter lim="800000"/>
            <a:headEnd/>
            <a:tailEnd/>
          </a:ln>
        </p:spPr>
        <p:txBody>
          <a:bodyPr>
            <a:spAutoFit/>
          </a:bodyPr>
          <a:lstStyle/>
          <a:p>
            <a:pPr>
              <a:spcBef>
                <a:spcPct val="50000"/>
              </a:spcBef>
            </a:pPr>
            <a:r>
              <a:rPr lang="nb-NO" b="0"/>
              <a:t>♣ D</a:t>
            </a:r>
          </a:p>
        </p:txBody>
      </p:sp>
      <p:sp>
        <p:nvSpPr>
          <p:cNvPr id="50195" name="Text Box 19"/>
          <p:cNvSpPr txBox="1">
            <a:spLocks noChangeArrowheads="1"/>
          </p:cNvSpPr>
          <p:nvPr/>
        </p:nvSpPr>
        <p:spPr bwMode="auto">
          <a:xfrm>
            <a:off x="4643438" y="2060575"/>
            <a:ext cx="1584325" cy="366713"/>
          </a:xfrm>
          <a:prstGeom prst="rect">
            <a:avLst/>
          </a:prstGeom>
          <a:noFill/>
          <a:ln w="9525">
            <a:noFill/>
            <a:miter lim="800000"/>
            <a:headEnd/>
            <a:tailEnd/>
          </a:ln>
        </p:spPr>
        <p:txBody>
          <a:bodyPr>
            <a:spAutoFit/>
          </a:bodyPr>
          <a:lstStyle/>
          <a:p>
            <a:pPr>
              <a:spcBef>
                <a:spcPct val="50000"/>
              </a:spcBef>
            </a:pPr>
            <a:r>
              <a:rPr lang="nb-NO" b="0"/>
              <a:t>Lykke til!</a:t>
            </a:r>
          </a:p>
        </p:txBody>
      </p:sp>
      <p:sp>
        <p:nvSpPr>
          <p:cNvPr id="14347" name="Plassholder for lysbildenummer 12"/>
          <p:cNvSpPr>
            <a:spLocks noGrp="1"/>
          </p:cNvSpPr>
          <p:nvPr>
            <p:ph type="sldNum" sz="quarter" idx="12"/>
          </p:nvPr>
        </p:nvSpPr>
        <p:spPr>
          <a:noFill/>
        </p:spPr>
        <p:txBody>
          <a:bodyPr/>
          <a:lstStyle/>
          <a:p>
            <a:fld id="{6B48DA10-C4CA-4FD0-8DED-981AFC29B859}" type="slidenum">
              <a:rPr lang="nb-NO"/>
              <a:pPr/>
              <a:t>31</a:t>
            </a:fld>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94"/>
                                        </p:tgtEl>
                                        <p:attrNameLst>
                                          <p:attrName>style.visibility</p:attrName>
                                        </p:attrNameLst>
                                      </p:cBhvr>
                                      <p:to>
                                        <p:strVal val="visible"/>
                                      </p:to>
                                    </p:set>
                                    <p:animEffect transition="in" filter="box(in)">
                                      <p:cBhvr>
                                        <p:cTn id="7" dur="500"/>
                                        <p:tgtEl>
                                          <p:spTgt spid="501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box(in)">
                                      <p:cBhvr>
                                        <p:cTn id="12" dur="500"/>
                                        <p:tgtEl>
                                          <p:spTgt spid="5018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0195"/>
                                        </p:tgtEl>
                                        <p:attrNameLst>
                                          <p:attrName>style.visibility</p:attrName>
                                        </p:attrNameLst>
                                      </p:cBhvr>
                                      <p:to>
                                        <p:strVal val="visible"/>
                                      </p:to>
                                    </p:set>
                                    <p:animEffect transition="in" filter="box(in)">
                                      <p:cBhvr>
                                        <p:cTn id="17" dur="500"/>
                                        <p:tgtEl>
                                          <p:spTgt spid="5019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0183"/>
                                        </p:tgtEl>
                                        <p:attrNameLst>
                                          <p:attrName>style.visibility</p:attrName>
                                        </p:attrNameLst>
                                      </p:cBhvr>
                                      <p:to>
                                        <p:strVal val="visible"/>
                                      </p:to>
                                    </p:set>
                                    <p:animEffect transition="in" filter="box(in)">
                                      <p:cBhvr>
                                        <p:cTn id="22" dur="5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3" grpId="0"/>
      <p:bldP spid="50194" grpId="0"/>
      <p:bldP spid="5019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nb-NO" smtClean="0"/>
              <a:t>Spilleplan</a:t>
            </a:r>
          </a:p>
        </p:txBody>
      </p:sp>
      <p:sp>
        <p:nvSpPr>
          <p:cNvPr id="15363" name="Rectangle 3"/>
          <p:cNvSpPr>
            <a:spLocks noGrp="1" noChangeArrowheads="1"/>
          </p:cNvSpPr>
          <p:nvPr>
            <p:ph type="body" idx="1"/>
          </p:nvPr>
        </p:nvSpPr>
        <p:spPr/>
        <p:txBody>
          <a:bodyPr/>
          <a:lstStyle/>
          <a:p>
            <a:pPr eaLnBrk="1" hangingPunct="1"/>
            <a:r>
              <a:rPr lang="nb-NO" dirty="0" smtClean="0"/>
              <a:t>Telle sikre/trygge stikk</a:t>
            </a:r>
          </a:p>
          <a:p>
            <a:pPr lvl="1" eaLnBrk="1" hangingPunct="1"/>
            <a:r>
              <a:rPr lang="nb-NO" dirty="0" smtClean="0"/>
              <a:t>Stikk som kan vinnes uten at motparten kommer inn</a:t>
            </a:r>
          </a:p>
          <a:p>
            <a:pPr eaLnBrk="1" hangingPunct="1"/>
            <a:r>
              <a:rPr lang="nb-NO" dirty="0" smtClean="0"/>
              <a:t>Legge en plan for hvordan de manglende stikkene kan vinnes 	</a:t>
            </a:r>
          </a:p>
          <a:p>
            <a:pPr lvl="1" eaLnBrk="1" hangingPunct="1">
              <a:buFontTx/>
              <a:buNone/>
            </a:pPr>
            <a:endParaRPr lang="nb-NO" dirty="0" smtClean="0"/>
          </a:p>
        </p:txBody>
      </p:sp>
      <p:sp>
        <p:nvSpPr>
          <p:cNvPr id="15364" name="Plassholder for lysbildenummer 5"/>
          <p:cNvSpPr>
            <a:spLocks noGrp="1"/>
          </p:cNvSpPr>
          <p:nvPr>
            <p:ph type="sldNum" sz="quarter" idx="12"/>
          </p:nvPr>
        </p:nvSpPr>
        <p:spPr>
          <a:noFill/>
        </p:spPr>
        <p:txBody>
          <a:bodyPr/>
          <a:lstStyle/>
          <a:p>
            <a:fld id="{31E3F2A0-0759-425F-83E8-40344E40D26D}" type="slidenum">
              <a:rPr lang="nb-NO"/>
              <a:pPr/>
              <a:t>32</a:t>
            </a:fld>
            <a:endParaRPr lang="nb-NO"/>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nb-NO" smtClean="0"/>
              <a:t>Spilleeksempel </a:t>
            </a:r>
          </a:p>
        </p:txBody>
      </p:sp>
      <p:sp>
        <p:nvSpPr>
          <p:cNvPr id="18435" name="Rectangle 3"/>
          <p:cNvSpPr>
            <a:spLocks noGrp="1" noChangeArrowheads="1"/>
          </p:cNvSpPr>
          <p:nvPr>
            <p:ph type="body" idx="1"/>
          </p:nvPr>
        </p:nvSpPr>
        <p:spPr/>
        <p:txBody>
          <a:bodyPr/>
          <a:lstStyle/>
          <a:p>
            <a:pPr eaLnBrk="1" hangingPunct="1">
              <a:buFontTx/>
              <a:buNone/>
            </a:pPr>
            <a:r>
              <a:rPr lang="nb-NO" smtClean="0"/>
              <a:t>                        </a:t>
            </a:r>
          </a:p>
        </p:txBody>
      </p:sp>
      <p:sp>
        <p:nvSpPr>
          <p:cNvPr id="18436" name="Text Box 4"/>
          <p:cNvSpPr txBox="1">
            <a:spLocks noChangeArrowheads="1"/>
          </p:cNvSpPr>
          <p:nvPr/>
        </p:nvSpPr>
        <p:spPr bwMode="auto">
          <a:xfrm>
            <a:off x="3348038" y="1989138"/>
            <a:ext cx="2303462" cy="366712"/>
          </a:xfrm>
          <a:prstGeom prst="rect">
            <a:avLst/>
          </a:prstGeom>
          <a:noFill/>
          <a:ln w="9525">
            <a:noFill/>
            <a:miter lim="800000"/>
            <a:headEnd/>
            <a:tailEnd/>
          </a:ln>
        </p:spPr>
        <p:txBody>
          <a:bodyPr>
            <a:spAutoFit/>
          </a:bodyPr>
          <a:lstStyle/>
          <a:p>
            <a:pPr>
              <a:spcBef>
                <a:spcPct val="50000"/>
              </a:spcBef>
            </a:pPr>
            <a:endParaRPr lang="nb-NO" b="0"/>
          </a:p>
        </p:txBody>
      </p:sp>
      <p:sp>
        <p:nvSpPr>
          <p:cNvPr id="24581" name="Text Box 5"/>
          <p:cNvSpPr txBox="1">
            <a:spLocks noChangeArrowheads="1"/>
          </p:cNvSpPr>
          <p:nvPr/>
        </p:nvSpPr>
        <p:spPr bwMode="auto">
          <a:xfrm>
            <a:off x="3348038" y="1484313"/>
            <a:ext cx="1511300" cy="1465262"/>
          </a:xfrm>
          <a:prstGeom prst="rect">
            <a:avLst/>
          </a:prstGeom>
          <a:noFill/>
          <a:ln w="9525">
            <a:noFill/>
            <a:miter lim="800000"/>
            <a:headEnd/>
            <a:tailEnd/>
          </a:ln>
        </p:spPr>
        <p:txBody>
          <a:bodyPr>
            <a:spAutoFit/>
          </a:bodyPr>
          <a:lstStyle/>
          <a:p>
            <a:r>
              <a:rPr lang="nb-NO"/>
              <a:t>Nora</a:t>
            </a:r>
            <a:endParaRPr lang="nb-NO" b="0"/>
          </a:p>
          <a:p>
            <a:r>
              <a:rPr lang="nb-NO" b="0"/>
              <a:t>♠ D 2</a:t>
            </a:r>
          </a:p>
          <a:p>
            <a:r>
              <a:rPr lang="nb-NO" b="0"/>
              <a:t>♥ 5 4 3 2</a:t>
            </a:r>
          </a:p>
          <a:p>
            <a:r>
              <a:rPr lang="nb-NO" b="0"/>
              <a:t>♦ K 3 2</a:t>
            </a:r>
          </a:p>
          <a:p>
            <a:r>
              <a:rPr lang="nb-NO" b="0"/>
              <a:t>♣ E 4 3 2</a:t>
            </a:r>
          </a:p>
        </p:txBody>
      </p:sp>
      <p:sp>
        <p:nvSpPr>
          <p:cNvPr id="18438" name="Text Box 7"/>
          <p:cNvSpPr txBox="1">
            <a:spLocks noChangeArrowheads="1"/>
          </p:cNvSpPr>
          <p:nvPr/>
        </p:nvSpPr>
        <p:spPr bwMode="auto">
          <a:xfrm>
            <a:off x="3276600" y="3573463"/>
            <a:ext cx="1728788" cy="1465262"/>
          </a:xfrm>
          <a:prstGeom prst="rect">
            <a:avLst/>
          </a:prstGeom>
          <a:noFill/>
          <a:ln w="9525">
            <a:noFill/>
            <a:miter lim="800000"/>
            <a:headEnd/>
            <a:tailEnd/>
          </a:ln>
        </p:spPr>
        <p:txBody>
          <a:bodyPr>
            <a:spAutoFit/>
          </a:bodyPr>
          <a:lstStyle/>
          <a:p>
            <a:r>
              <a:rPr lang="nb-NO"/>
              <a:t>Siv</a:t>
            </a:r>
            <a:endParaRPr lang="nb-NO" b="0"/>
          </a:p>
          <a:p>
            <a:r>
              <a:rPr lang="nb-NO" b="0"/>
              <a:t>♠ K kn 10 9 3</a:t>
            </a:r>
          </a:p>
          <a:p>
            <a:r>
              <a:rPr lang="nb-NO" b="0"/>
              <a:t>♥ E K 6 </a:t>
            </a:r>
          </a:p>
          <a:p>
            <a:r>
              <a:rPr lang="nb-NO" b="0"/>
              <a:t>♦ E 5 4</a:t>
            </a:r>
          </a:p>
          <a:p>
            <a:r>
              <a:rPr lang="nb-NO" b="0"/>
              <a:t>♣ K 5 </a:t>
            </a:r>
          </a:p>
        </p:txBody>
      </p:sp>
      <p:sp>
        <p:nvSpPr>
          <p:cNvPr id="18439" name="Text Box 8"/>
          <p:cNvSpPr txBox="1">
            <a:spLocks noChangeArrowheads="1"/>
          </p:cNvSpPr>
          <p:nvPr/>
        </p:nvSpPr>
        <p:spPr bwMode="auto">
          <a:xfrm>
            <a:off x="1763713" y="2492375"/>
            <a:ext cx="1441450" cy="641350"/>
          </a:xfrm>
          <a:prstGeom prst="rect">
            <a:avLst/>
          </a:prstGeom>
          <a:noFill/>
          <a:ln w="9525">
            <a:noFill/>
            <a:miter lim="800000"/>
            <a:headEnd/>
            <a:tailEnd/>
          </a:ln>
        </p:spPr>
        <p:txBody>
          <a:bodyPr>
            <a:spAutoFit/>
          </a:bodyPr>
          <a:lstStyle/>
          <a:p>
            <a:r>
              <a:rPr lang="nb-NO"/>
              <a:t>Vegard</a:t>
            </a:r>
            <a:endParaRPr lang="nb-NO" b="0"/>
          </a:p>
          <a:p>
            <a:r>
              <a:rPr lang="nb-NO" b="0"/>
              <a:t>Utspel:♣ D  </a:t>
            </a:r>
          </a:p>
        </p:txBody>
      </p:sp>
      <p:sp>
        <p:nvSpPr>
          <p:cNvPr id="18440" name="Text Box 16"/>
          <p:cNvSpPr txBox="1">
            <a:spLocks noChangeArrowheads="1"/>
          </p:cNvSpPr>
          <p:nvPr/>
        </p:nvSpPr>
        <p:spPr bwMode="auto">
          <a:xfrm>
            <a:off x="5148263" y="1700213"/>
            <a:ext cx="1511300" cy="2843212"/>
          </a:xfrm>
          <a:prstGeom prst="rect">
            <a:avLst/>
          </a:prstGeom>
          <a:noFill/>
          <a:ln w="9525">
            <a:noFill/>
            <a:miter lim="800000"/>
            <a:headEnd/>
            <a:tailEnd/>
          </a:ln>
        </p:spPr>
        <p:txBody>
          <a:bodyPr>
            <a:spAutoFit/>
          </a:bodyPr>
          <a:lstStyle/>
          <a:p>
            <a:pPr>
              <a:spcBef>
                <a:spcPct val="50000"/>
              </a:spcBef>
            </a:pPr>
            <a:r>
              <a:rPr lang="nb-NO" b="0"/>
              <a:t>Sikre stikk?</a:t>
            </a:r>
          </a:p>
          <a:p>
            <a:pPr>
              <a:spcBef>
                <a:spcPct val="50000"/>
              </a:spcBef>
            </a:pPr>
            <a:r>
              <a:rPr lang="nb-NO" b="0"/>
              <a:t>Spar</a:t>
            </a:r>
          </a:p>
          <a:p>
            <a:pPr>
              <a:spcBef>
                <a:spcPct val="50000"/>
              </a:spcBef>
            </a:pPr>
            <a:r>
              <a:rPr lang="nb-NO" b="0"/>
              <a:t>Hjerter</a:t>
            </a:r>
          </a:p>
          <a:p>
            <a:pPr>
              <a:spcBef>
                <a:spcPct val="50000"/>
              </a:spcBef>
            </a:pPr>
            <a:r>
              <a:rPr lang="nb-NO" b="0"/>
              <a:t>Ruter</a:t>
            </a:r>
          </a:p>
          <a:p>
            <a:pPr>
              <a:spcBef>
                <a:spcPct val="50000"/>
              </a:spcBef>
            </a:pPr>
            <a:r>
              <a:rPr lang="nb-NO" b="0"/>
              <a:t>Kløver</a:t>
            </a:r>
          </a:p>
          <a:p>
            <a:pPr>
              <a:spcBef>
                <a:spcPct val="50000"/>
              </a:spcBef>
            </a:pPr>
            <a:r>
              <a:rPr lang="nb-NO" b="0"/>
              <a:t>Totalt</a:t>
            </a:r>
          </a:p>
          <a:p>
            <a:pPr>
              <a:spcBef>
                <a:spcPct val="50000"/>
              </a:spcBef>
            </a:pPr>
            <a:r>
              <a:rPr lang="nb-NO" b="0"/>
              <a:t>Mangler</a:t>
            </a:r>
          </a:p>
        </p:txBody>
      </p:sp>
      <p:sp>
        <p:nvSpPr>
          <p:cNvPr id="24593" name="Text Box 17"/>
          <p:cNvSpPr txBox="1">
            <a:spLocks noChangeArrowheads="1"/>
          </p:cNvSpPr>
          <p:nvPr/>
        </p:nvSpPr>
        <p:spPr bwMode="auto">
          <a:xfrm>
            <a:off x="6588125" y="2133600"/>
            <a:ext cx="311150" cy="366713"/>
          </a:xfrm>
          <a:prstGeom prst="rect">
            <a:avLst/>
          </a:prstGeom>
          <a:noFill/>
          <a:ln w="9525">
            <a:noFill/>
            <a:miter lim="800000"/>
            <a:headEnd/>
            <a:tailEnd/>
          </a:ln>
        </p:spPr>
        <p:txBody>
          <a:bodyPr wrap="none">
            <a:spAutoFit/>
          </a:bodyPr>
          <a:lstStyle/>
          <a:p>
            <a:r>
              <a:rPr lang="nb-NO" b="0"/>
              <a:t>0</a:t>
            </a:r>
          </a:p>
        </p:txBody>
      </p:sp>
      <p:sp>
        <p:nvSpPr>
          <p:cNvPr id="24595" name="Text Box 19"/>
          <p:cNvSpPr txBox="1">
            <a:spLocks noChangeArrowheads="1"/>
          </p:cNvSpPr>
          <p:nvPr/>
        </p:nvSpPr>
        <p:spPr bwMode="auto">
          <a:xfrm>
            <a:off x="6588125" y="2565400"/>
            <a:ext cx="311150" cy="366713"/>
          </a:xfrm>
          <a:prstGeom prst="rect">
            <a:avLst/>
          </a:prstGeom>
          <a:noFill/>
          <a:ln w="9525">
            <a:noFill/>
            <a:miter lim="800000"/>
            <a:headEnd/>
            <a:tailEnd/>
          </a:ln>
        </p:spPr>
        <p:txBody>
          <a:bodyPr wrap="none">
            <a:spAutoFit/>
          </a:bodyPr>
          <a:lstStyle/>
          <a:p>
            <a:r>
              <a:rPr lang="nb-NO" b="0"/>
              <a:t>2</a:t>
            </a:r>
          </a:p>
        </p:txBody>
      </p:sp>
      <p:sp>
        <p:nvSpPr>
          <p:cNvPr id="24596" name="Text Box 20"/>
          <p:cNvSpPr txBox="1">
            <a:spLocks noChangeArrowheads="1"/>
          </p:cNvSpPr>
          <p:nvPr/>
        </p:nvSpPr>
        <p:spPr bwMode="auto">
          <a:xfrm>
            <a:off x="6588125" y="2924175"/>
            <a:ext cx="311150" cy="366713"/>
          </a:xfrm>
          <a:prstGeom prst="rect">
            <a:avLst/>
          </a:prstGeom>
          <a:noFill/>
          <a:ln w="9525">
            <a:noFill/>
            <a:miter lim="800000"/>
            <a:headEnd/>
            <a:tailEnd/>
          </a:ln>
        </p:spPr>
        <p:txBody>
          <a:bodyPr wrap="none">
            <a:spAutoFit/>
          </a:bodyPr>
          <a:lstStyle/>
          <a:p>
            <a:r>
              <a:rPr lang="nb-NO" b="0"/>
              <a:t>2</a:t>
            </a:r>
          </a:p>
        </p:txBody>
      </p:sp>
      <p:sp>
        <p:nvSpPr>
          <p:cNvPr id="24597" name="Text Box 21"/>
          <p:cNvSpPr txBox="1">
            <a:spLocks noChangeArrowheads="1"/>
          </p:cNvSpPr>
          <p:nvPr/>
        </p:nvSpPr>
        <p:spPr bwMode="auto">
          <a:xfrm>
            <a:off x="6588125" y="3357563"/>
            <a:ext cx="311150" cy="366712"/>
          </a:xfrm>
          <a:prstGeom prst="rect">
            <a:avLst/>
          </a:prstGeom>
          <a:noFill/>
          <a:ln w="9525">
            <a:noFill/>
            <a:miter lim="800000"/>
            <a:headEnd/>
            <a:tailEnd/>
          </a:ln>
        </p:spPr>
        <p:txBody>
          <a:bodyPr wrap="none">
            <a:spAutoFit/>
          </a:bodyPr>
          <a:lstStyle/>
          <a:p>
            <a:r>
              <a:rPr lang="nb-NO" b="0"/>
              <a:t>2</a:t>
            </a:r>
          </a:p>
        </p:txBody>
      </p:sp>
      <p:sp>
        <p:nvSpPr>
          <p:cNvPr id="24598" name="Text Box 22"/>
          <p:cNvSpPr txBox="1">
            <a:spLocks noChangeArrowheads="1"/>
          </p:cNvSpPr>
          <p:nvPr/>
        </p:nvSpPr>
        <p:spPr bwMode="auto">
          <a:xfrm>
            <a:off x="6588125" y="3860800"/>
            <a:ext cx="311150" cy="366713"/>
          </a:xfrm>
          <a:prstGeom prst="rect">
            <a:avLst/>
          </a:prstGeom>
          <a:noFill/>
          <a:ln w="9525">
            <a:noFill/>
            <a:miter lim="800000"/>
            <a:headEnd/>
            <a:tailEnd/>
          </a:ln>
        </p:spPr>
        <p:txBody>
          <a:bodyPr wrap="none">
            <a:spAutoFit/>
          </a:bodyPr>
          <a:lstStyle/>
          <a:p>
            <a:r>
              <a:rPr lang="nb-NO" b="0"/>
              <a:t>6</a:t>
            </a:r>
          </a:p>
        </p:txBody>
      </p:sp>
      <p:sp>
        <p:nvSpPr>
          <p:cNvPr id="24599" name="Text Box 23"/>
          <p:cNvSpPr txBox="1">
            <a:spLocks noChangeArrowheads="1"/>
          </p:cNvSpPr>
          <p:nvPr/>
        </p:nvSpPr>
        <p:spPr bwMode="auto">
          <a:xfrm>
            <a:off x="6588125" y="4221163"/>
            <a:ext cx="901700" cy="366712"/>
          </a:xfrm>
          <a:prstGeom prst="rect">
            <a:avLst/>
          </a:prstGeom>
          <a:noFill/>
          <a:ln w="9525">
            <a:noFill/>
            <a:miter lim="800000"/>
            <a:headEnd/>
            <a:tailEnd/>
          </a:ln>
        </p:spPr>
        <p:txBody>
          <a:bodyPr wrap="none">
            <a:spAutoFit/>
          </a:bodyPr>
          <a:lstStyle/>
          <a:p>
            <a:r>
              <a:rPr lang="nb-NO" b="0"/>
              <a:t>10-6=4</a:t>
            </a:r>
          </a:p>
        </p:txBody>
      </p:sp>
      <p:sp>
        <p:nvSpPr>
          <p:cNvPr id="18447" name="Text Box 24"/>
          <p:cNvSpPr txBox="1">
            <a:spLocks noChangeArrowheads="1"/>
          </p:cNvSpPr>
          <p:nvPr/>
        </p:nvSpPr>
        <p:spPr bwMode="auto">
          <a:xfrm>
            <a:off x="2895600" y="2368550"/>
            <a:ext cx="184150" cy="366713"/>
          </a:xfrm>
          <a:prstGeom prst="rect">
            <a:avLst/>
          </a:prstGeom>
          <a:noFill/>
          <a:ln w="9525">
            <a:noFill/>
            <a:miter lim="800000"/>
            <a:headEnd/>
            <a:tailEnd/>
          </a:ln>
        </p:spPr>
        <p:txBody>
          <a:bodyPr wrap="none">
            <a:spAutoFit/>
          </a:bodyPr>
          <a:lstStyle/>
          <a:p>
            <a:endParaRPr lang="nb-NO" b="0"/>
          </a:p>
        </p:txBody>
      </p:sp>
      <p:sp>
        <p:nvSpPr>
          <p:cNvPr id="18448" name="Text Box 26"/>
          <p:cNvSpPr txBox="1">
            <a:spLocks noChangeArrowheads="1"/>
          </p:cNvSpPr>
          <p:nvPr/>
        </p:nvSpPr>
        <p:spPr bwMode="auto">
          <a:xfrm>
            <a:off x="2974851" y="5535273"/>
            <a:ext cx="4103687" cy="366712"/>
          </a:xfrm>
          <a:prstGeom prst="rect">
            <a:avLst/>
          </a:prstGeom>
          <a:noFill/>
          <a:ln w="9525">
            <a:noFill/>
            <a:miter lim="800000"/>
            <a:headEnd/>
            <a:tailEnd/>
          </a:ln>
        </p:spPr>
        <p:txBody>
          <a:bodyPr>
            <a:spAutoFit/>
          </a:bodyPr>
          <a:lstStyle/>
          <a:p>
            <a:pPr>
              <a:spcBef>
                <a:spcPct val="50000"/>
              </a:spcBef>
            </a:pPr>
            <a:r>
              <a:rPr lang="nb-NO" b="0" dirty="0"/>
              <a:t>Kontrakt: 10 stikk uten trumf</a:t>
            </a:r>
          </a:p>
        </p:txBody>
      </p:sp>
      <p:sp>
        <p:nvSpPr>
          <p:cNvPr id="18449" name="Plassholder for lysbildenummer 18"/>
          <p:cNvSpPr>
            <a:spLocks noGrp="1"/>
          </p:cNvSpPr>
          <p:nvPr>
            <p:ph type="sldNum" sz="quarter" idx="12"/>
          </p:nvPr>
        </p:nvSpPr>
        <p:spPr>
          <a:noFill/>
        </p:spPr>
        <p:txBody>
          <a:bodyPr/>
          <a:lstStyle/>
          <a:p>
            <a:fld id="{4D741333-4DD4-4886-AFE7-BD47A72BA439}" type="slidenum">
              <a:rPr lang="nb-NO"/>
              <a:pPr/>
              <a:t>33</a:t>
            </a:fld>
            <a:endParaRPr lang="nb-NO"/>
          </a:p>
        </p:txBody>
      </p:sp>
      <p:sp>
        <p:nvSpPr>
          <p:cNvPr id="18451" name="Rectangle 19"/>
          <p:cNvSpPr>
            <a:spLocks noChangeArrowheads="1"/>
          </p:cNvSpPr>
          <p:nvPr/>
        </p:nvSpPr>
        <p:spPr bwMode="auto">
          <a:xfrm>
            <a:off x="3636963" y="3068638"/>
            <a:ext cx="431800" cy="431800"/>
          </a:xfrm>
          <a:prstGeom prst="rect">
            <a:avLst/>
          </a:prstGeom>
          <a:solidFill>
            <a:schemeClr val="accent1"/>
          </a:solidFill>
          <a:ln w="9525">
            <a:solidFill>
              <a:schemeClr val="tx1"/>
            </a:solidFill>
            <a:miter lim="800000"/>
            <a:headEnd/>
            <a:tailEnd/>
          </a:ln>
          <a:effectLst/>
        </p:spPr>
        <p:txBody>
          <a:bodyPr wrap="none" anchor="ctr"/>
          <a:lstStyle/>
          <a:p>
            <a:endParaRPr lang="nb-NO"/>
          </a:p>
        </p:txBody>
      </p:sp>
      <p:sp>
        <p:nvSpPr>
          <p:cNvPr id="18452" name="Oval 20"/>
          <p:cNvSpPr>
            <a:spLocks noChangeArrowheads="1"/>
          </p:cNvSpPr>
          <p:nvPr/>
        </p:nvSpPr>
        <p:spPr bwMode="auto">
          <a:xfrm>
            <a:off x="3997325" y="3213100"/>
            <a:ext cx="142875" cy="144463"/>
          </a:xfrm>
          <a:prstGeom prst="ellipse">
            <a:avLst/>
          </a:prstGeom>
          <a:solidFill>
            <a:schemeClr val="bg1"/>
          </a:solidFill>
          <a:ln w="9525">
            <a:solidFill>
              <a:schemeClr val="tx1"/>
            </a:solidFill>
            <a:round/>
            <a:headEnd/>
            <a:tailEnd/>
          </a:ln>
          <a:effectLst/>
        </p:spPr>
        <p:txBody>
          <a:bodyPr wrap="none" anchor="ctr"/>
          <a:lstStyle/>
          <a:p>
            <a:endParaRPr lang="nb-NO"/>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ox(in)">
                                      <p:cBhvr>
                                        <p:cTn id="7" dur="500"/>
                                        <p:tgtEl>
                                          <p:spTgt spid="2458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4593"/>
                                        </p:tgtEl>
                                        <p:attrNameLst>
                                          <p:attrName>style.visibility</p:attrName>
                                        </p:attrNameLst>
                                      </p:cBhvr>
                                      <p:to>
                                        <p:strVal val="visible"/>
                                      </p:to>
                                    </p:set>
                                    <p:animEffect transition="in" filter="box(in)">
                                      <p:cBhvr>
                                        <p:cTn id="12" dur="500"/>
                                        <p:tgtEl>
                                          <p:spTgt spid="2459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95"/>
                                        </p:tgtEl>
                                        <p:attrNameLst>
                                          <p:attrName>style.visibility</p:attrName>
                                        </p:attrNameLst>
                                      </p:cBhvr>
                                      <p:to>
                                        <p:strVal val="visible"/>
                                      </p:to>
                                    </p:set>
                                    <p:animEffect transition="in" filter="box(in)">
                                      <p:cBhvr>
                                        <p:cTn id="17" dur="500"/>
                                        <p:tgtEl>
                                          <p:spTgt spid="2459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4596"/>
                                        </p:tgtEl>
                                        <p:attrNameLst>
                                          <p:attrName>style.visibility</p:attrName>
                                        </p:attrNameLst>
                                      </p:cBhvr>
                                      <p:to>
                                        <p:strVal val="visible"/>
                                      </p:to>
                                    </p:set>
                                    <p:animEffect transition="in" filter="box(in)">
                                      <p:cBhvr>
                                        <p:cTn id="22" dur="500"/>
                                        <p:tgtEl>
                                          <p:spTgt spid="2459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597"/>
                                        </p:tgtEl>
                                        <p:attrNameLst>
                                          <p:attrName>style.visibility</p:attrName>
                                        </p:attrNameLst>
                                      </p:cBhvr>
                                      <p:to>
                                        <p:strVal val="visible"/>
                                      </p:to>
                                    </p:set>
                                    <p:animEffect transition="in" filter="box(in)">
                                      <p:cBhvr>
                                        <p:cTn id="27" dur="500"/>
                                        <p:tgtEl>
                                          <p:spTgt spid="2459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598"/>
                                        </p:tgtEl>
                                        <p:attrNameLst>
                                          <p:attrName>style.visibility</p:attrName>
                                        </p:attrNameLst>
                                      </p:cBhvr>
                                      <p:to>
                                        <p:strVal val="visible"/>
                                      </p:to>
                                    </p:set>
                                    <p:animEffect transition="in" filter="box(in)">
                                      <p:cBhvr>
                                        <p:cTn id="32" dur="500"/>
                                        <p:tgtEl>
                                          <p:spTgt spid="2459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4599"/>
                                        </p:tgtEl>
                                        <p:attrNameLst>
                                          <p:attrName>style.visibility</p:attrName>
                                        </p:attrNameLst>
                                      </p:cBhvr>
                                      <p:to>
                                        <p:strVal val="visible"/>
                                      </p:to>
                                    </p:set>
                                    <p:animEffect transition="in" filter="box(in)">
                                      <p:cBhvr>
                                        <p:cTn id="37" dur="500"/>
                                        <p:tgtEl>
                                          <p:spTgt spid="24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93" grpId="0"/>
      <p:bldP spid="24595" grpId="0"/>
      <p:bldP spid="24596" grpId="0"/>
      <p:bldP spid="24597" grpId="0"/>
      <p:bldP spid="24598" grpId="0"/>
      <p:bldP spid="2459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nb-NO" smtClean="0"/>
              <a:t>Tips til spillefører</a:t>
            </a:r>
          </a:p>
        </p:txBody>
      </p:sp>
      <p:sp>
        <p:nvSpPr>
          <p:cNvPr id="55299" name="Rectangle 3"/>
          <p:cNvSpPr>
            <a:spLocks noGrp="1" noChangeArrowheads="1"/>
          </p:cNvSpPr>
          <p:nvPr>
            <p:ph type="body" idx="1"/>
          </p:nvPr>
        </p:nvSpPr>
        <p:spPr/>
        <p:txBody>
          <a:bodyPr/>
          <a:lstStyle/>
          <a:p>
            <a:r>
              <a:rPr lang="nb-NO" dirty="0" smtClean="0"/>
              <a:t>Tell sikre stikk</a:t>
            </a:r>
          </a:p>
          <a:p>
            <a:r>
              <a:rPr lang="nb-NO" dirty="0" smtClean="0"/>
              <a:t>Legg en plan</a:t>
            </a:r>
          </a:p>
          <a:p>
            <a:r>
              <a:rPr lang="nb-NO" dirty="0" smtClean="0"/>
              <a:t>Bygg stikk! ( = godspille)</a:t>
            </a:r>
          </a:p>
          <a:p>
            <a:r>
              <a:rPr lang="nb-NO" dirty="0" smtClean="0"/>
              <a:t>Ta langfargestikk</a:t>
            </a:r>
          </a:p>
          <a:p>
            <a:r>
              <a:rPr lang="nb-NO" dirty="0" smtClean="0"/>
              <a:t>Begynn med den fargen det må jobbes med – essene kan en ta for senere</a:t>
            </a:r>
          </a:p>
          <a:p>
            <a:r>
              <a:rPr lang="nb-NO" dirty="0" smtClean="0"/>
              <a:t>Pass på at du får tak i alle stikkene dine</a:t>
            </a:r>
          </a:p>
          <a:p>
            <a:endParaRPr lang="nb-NO" dirty="0" smtClean="0"/>
          </a:p>
        </p:txBody>
      </p:sp>
      <p:pic>
        <p:nvPicPr>
          <p:cNvPr id="55300" name="Picture 4" descr="MCj04324750000[1]"/>
          <p:cNvPicPr>
            <a:picLocks noChangeAspect="1" noChangeArrowheads="1"/>
          </p:cNvPicPr>
          <p:nvPr/>
        </p:nvPicPr>
        <p:blipFill>
          <a:blip r:embed="rId2" cstate="print"/>
          <a:srcRect/>
          <a:stretch>
            <a:fillRect/>
          </a:stretch>
        </p:blipFill>
        <p:spPr bwMode="auto">
          <a:xfrm>
            <a:off x="6659563" y="1773238"/>
            <a:ext cx="1501775" cy="18573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Avslutning ½ dag</a:t>
            </a:r>
            <a:endParaRPr lang="nb-NO" dirty="0"/>
          </a:p>
        </p:txBody>
      </p:sp>
      <p:sp>
        <p:nvSpPr>
          <p:cNvPr id="3" name="Plassholder for innhold 2"/>
          <p:cNvSpPr>
            <a:spLocks noGrp="1"/>
          </p:cNvSpPr>
          <p:nvPr>
            <p:ph idx="1"/>
          </p:nvPr>
        </p:nvSpPr>
        <p:spPr/>
        <p:txBody>
          <a:bodyPr/>
          <a:lstStyle/>
          <a:p>
            <a:r>
              <a:rPr lang="nb-NO" dirty="0" smtClean="0"/>
              <a:t>Hvor kan dere spille bridge senere?</a:t>
            </a:r>
          </a:p>
          <a:p>
            <a:r>
              <a:rPr lang="nb-NO" dirty="0" smtClean="0"/>
              <a:t>Sommerleir med bridge</a:t>
            </a:r>
          </a:p>
          <a:p>
            <a:r>
              <a:rPr lang="nb-NO" dirty="0" smtClean="0"/>
              <a:t>Skolemesterskap i bridge 23.-24. november</a:t>
            </a:r>
          </a:p>
          <a:p>
            <a:endParaRPr lang="nb-NO" dirty="0"/>
          </a:p>
        </p:txBody>
      </p:sp>
      <p:pic>
        <p:nvPicPr>
          <p:cNvPr id="3074"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98" t="22222" r="43108" b="30556"/>
          <a:stretch/>
        </p:blipFill>
        <p:spPr bwMode="auto">
          <a:xfrm>
            <a:off x="1738897" y="3672277"/>
            <a:ext cx="4849327" cy="2781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70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Del II</a:t>
            </a:r>
            <a:endParaRPr lang="nb-NO" dirty="0"/>
          </a:p>
        </p:txBody>
      </p:sp>
      <p:sp>
        <p:nvSpPr>
          <p:cNvPr id="3" name="Plassholder for innhold 2"/>
          <p:cNvSpPr>
            <a:spLocks noGrp="1"/>
          </p:cNvSpPr>
          <p:nvPr>
            <p:ph idx="1"/>
          </p:nvPr>
        </p:nvSpPr>
        <p:spPr/>
        <p:txBody>
          <a:bodyPr/>
          <a:lstStyle/>
          <a:p>
            <a:r>
              <a:rPr lang="nb-NO" dirty="0" smtClean="0"/>
              <a:t>Repetisjon begrep: farge, antall kort i hver farge, hvilket kort er høyest, stikk, makker, spillefører, utspiller, blindemann</a:t>
            </a:r>
          </a:p>
        </p:txBody>
      </p:sp>
    </p:spTree>
    <p:extLst>
      <p:ext uri="{BB962C8B-B14F-4D97-AF65-F5344CB8AC3E}">
        <p14:creationId xmlns:p14="http://schemas.microsoft.com/office/powerpoint/2010/main" val="3117681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nb-NO" smtClean="0"/>
              <a:t>Trumfkontrakt</a:t>
            </a:r>
          </a:p>
        </p:txBody>
      </p:sp>
      <p:sp>
        <p:nvSpPr>
          <p:cNvPr id="21507" name="Rectangle 3"/>
          <p:cNvSpPr>
            <a:spLocks noGrp="1" noChangeArrowheads="1"/>
          </p:cNvSpPr>
          <p:nvPr>
            <p:ph type="body" idx="1"/>
          </p:nvPr>
        </p:nvSpPr>
        <p:spPr>
          <a:solidFill>
            <a:schemeClr val="bg1">
              <a:alpha val="60000"/>
            </a:schemeClr>
          </a:solidFill>
        </p:spPr>
        <p:txBody>
          <a:bodyPr/>
          <a:lstStyle/>
          <a:p>
            <a:pPr eaLnBrk="1" hangingPunct="1"/>
            <a:r>
              <a:rPr lang="nb-NO" sz="2800" dirty="0" smtClean="0"/>
              <a:t>Så langt har vi spilt uten trumf også kalt grand</a:t>
            </a:r>
          </a:p>
          <a:p>
            <a:pPr eaLnBrk="1" hangingPunct="1"/>
            <a:r>
              <a:rPr lang="nb-NO" sz="2800" dirty="0" smtClean="0"/>
              <a:t>Kort </a:t>
            </a:r>
            <a:r>
              <a:rPr lang="nb-NO" sz="2800" dirty="0" smtClean="0"/>
              <a:t>i trumffargen stikker kort i alle andre farger</a:t>
            </a:r>
          </a:p>
          <a:p>
            <a:r>
              <a:rPr lang="nb-NO" sz="2800" dirty="0"/>
              <a:t>Hvis vi har minst 8 kort </a:t>
            </a:r>
            <a:r>
              <a:rPr lang="nb-NO" sz="2800" dirty="0" smtClean="0"/>
              <a:t>til sammen i </a:t>
            </a:r>
            <a:r>
              <a:rPr lang="nb-NO" sz="2800" dirty="0"/>
              <a:t>en farge, vil det vanligvis være lurt å spille med trumf</a:t>
            </a:r>
          </a:p>
          <a:p>
            <a:pPr eaLnBrk="1" hangingPunct="1"/>
            <a:r>
              <a:rPr lang="nb-NO" sz="2800" dirty="0" smtClean="0"/>
              <a:t>Hvis </a:t>
            </a:r>
            <a:r>
              <a:rPr lang="nb-NO" sz="2800" dirty="0" smtClean="0"/>
              <a:t>flere spiller trumf i samme stikk, vinner høyeste trumf</a:t>
            </a:r>
          </a:p>
          <a:p>
            <a:pPr eaLnBrk="1" hangingPunct="1"/>
            <a:r>
              <a:rPr lang="nb-NO" sz="2800" dirty="0" smtClean="0"/>
              <a:t>Kan bare trumfe når du er fri/tom i den fargen som blir spilt ut</a:t>
            </a:r>
          </a:p>
          <a:p>
            <a:pPr eaLnBrk="1" hangingPunct="1"/>
            <a:r>
              <a:rPr lang="nb-NO" sz="2800" dirty="0" smtClean="0"/>
              <a:t>Ikke nødt å trumfe</a:t>
            </a:r>
          </a:p>
        </p:txBody>
      </p:sp>
      <p:sp>
        <p:nvSpPr>
          <p:cNvPr id="21508" name="Plassholder for lysbildenummer 5"/>
          <p:cNvSpPr>
            <a:spLocks noGrp="1"/>
          </p:cNvSpPr>
          <p:nvPr>
            <p:ph type="sldNum" sz="quarter" idx="12"/>
          </p:nvPr>
        </p:nvSpPr>
        <p:spPr>
          <a:noFill/>
        </p:spPr>
        <p:txBody>
          <a:bodyPr/>
          <a:lstStyle/>
          <a:p>
            <a:fld id="{C60BCB32-A295-4169-BDFC-7A2BF0400809}" type="slidenum">
              <a:rPr lang="nb-NO"/>
              <a:pPr/>
              <a:t>37</a:t>
            </a:fld>
            <a:endParaRPr lang="nb-NO"/>
          </a:p>
        </p:txBody>
      </p:sp>
    </p:spTree>
    <p:extLst>
      <p:ext uri="{BB962C8B-B14F-4D97-AF65-F5344CB8AC3E}">
        <p14:creationId xmlns:p14="http://schemas.microsoft.com/office/powerpoint/2010/main" val="19827404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nb-NO" dirty="0" smtClean="0"/>
              <a:t>Velge </a:t>
            </a:r>
            <a:r>
              <a:rPr lang="nb-NO" dirty="0" smtClean="0"/>
              <a:t>trumf (alt. 1) </a:t>
            </a:r>
            <a:endParaRPr lang="nb-NO" dirty="0" smtClean="0"/>
          </a:p>
        </p:txBody>
      </p:sp>
      <p:sp>
        <p:nvSpPr>
          <p:cNvPr id="23555" name="Rectangle 3"/>
          <p:cNvSpPr>
            <a:spLocks noGrp="1" noChangeArrowheads="1"/>
          </p:cNvSpPr>
          <p:nvPr>
            <p:ph type="body" idx="1"/>
          </p:nvPr>
        </p:nvSpPr>
        <p:spPr>
          <a:xfrm>
            <a:off x="468313" y="1628775"/>
            <a:ext cx="8229600" cy="4525963"/>
          </a:xfrm>
        </p:spPr>
        <p:txBody>
          <a:bodyPr>
            <a:normAutofit/>
          </a:bodyPr>
          <a:lstStyle/>
          <a:p>
            <a:pPr>
              <a:lnSpc>
                <a:spcPct val="90000"/>
              </a:lnSpc>
            </a:pPr>
            <a:r>
              <a:rPr lang="nb-NO" dirty="0" smtClean="0"/>
              <a:t>	</a:t>
            </a:r>
            <a:r>
              <a:rPr lang="nb-NO" dirty="0" smtClean="0"/>
              <a:t>Når</a:t>
            </a:r>
            <a:r>
              <a:rPr lang="nb-NO" dirty="0" smtClean="0"/>
              <a:t> makkerparet har funnet ut hvor mange stikk de skal ta, legger blindemann ned kortene fordekt, sortert etter farger, og snur ett kort i hver farge</a:t>
            </a:r>
          </a:p>
          <a:p>
            <a:pPr>
              <a:lnSpc>
                <a:spcPct val="90000"/>
              </a:lnSpc>
            </a:pPr>
            <a:r>
              <a:rPr lang="nb-NO" dirty="0" smtClean="0"/>
              <a:t>Spillefører velger fargen med flest kort til sammen som trumf</a:t>
            </a:r>
            <a:endParaRPr lang="nb-NO" dirty="0" smtClean="0"/>
          </a:p>
        </p:txBody>
      </p:sp>
      <p:sp>
        <p:nvSpPr>
          <p:cNvPr id="23556" name="Text Box 4"/>
          <p:cNvSpPr txBox="1">
            <a:spLocks noChangeArrowheads="1"/>
          </p:cNvSpPr>
          <p:nvPr/>
        </p:nvSpPr>
        <p:spPr bwMode="auto">
          <a:xfrm>
            <a:off x="3348038" y="1989138"/>
            <a:ext cx="2303462" cy="366712"/>
          </a:xfrm>
          <a:prstGeom prst="rect">
            <a:avLst/>
          </a:prstGeom>
          <a:noFill/>
          <a:ln w="9525">
            <a:noFill/>
            <a:miter lim="800000"/>
            <a:headEnd/>
            <a:tailEnd/>
          </a:ln>
        </p:spPr>
        <p:txBody>
          <a:bodyPr>
            <a:spAutoFit/>
          </a:bodyPr>
          <a:lstStyle/>
          <a:p>
            <a:pPr>
              <a:spcBef>
                <a:spcPct val="50000"/>
              </a:spcBef>
            </a:pPr>
            <a:endParaRPr lang="nb-NO" b="0"/>
          </a:p>
        </p:txBody>
      </p:sp>
      <p:sp>
        <p:nvSpPr>
          <p:cNvPr id="23559" name="Plassholder for lysbildenummer 8"/>
          <p:cNvSpPr>
            <a:spLocks noGrp="1"/>
          </p:cNvSpPr>
          <p:nvPr>
            <p:ph type="sldNum" sz="quarter" idx="12"/>
          </p:nvPr>
        </p:nvSpPr>
        <p:spPr>
          <a:noFill/>
        </p:spPr>
        <p:txBody>
          <a:bodyPr/>
          <a:lstStyle/>
          <a:p>
            <a:fld id="{2EA5687F-71FC-4765-8533-0FEE27B2E2D9}" type="slidenum">
              <a:rPr lang="nb-NO"/>
              <a:pPr/>
              <a:t>38</a:t>
            </a:fld>
            <a:endParaRPr lang="nb-NO"/>
          </a:p>
        </p:txBody>
      </p:sp>
    </p:spTree>
    <p:extLst>
      <p:ext uri="{BB962C8B-B14F-4D97-AF65-F5344CB8AC3E}">
        <p14:creationId xmlns:p14="http://schemas.microsoft.com/office/powerpoint/2010/main" val="1904887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nb-NO" dirty="0" smtClean="0"/>
              <a:t>Velge </a:t>
            </a:r>
            <a:r>
              <a:rPr lang="nb-NO" dirty="0" smtClean="0"/>
              <a:t>trumf (alt. 2) </a:t>
            </a:r>
            <a:endParaRPr lang="nb-NO" dirty="0" smtClean="0"/>
          </a:p>
        </p:txBody>
      </p:sp>
      <p:sp>
        <p:nvSpPr>
          <p:cNvPr id="23555" name="Rectangle 3"/>
          <p:cNvSpPr>
            <a:spLocks noGrp="1" noChangeArrowheads="1"/>
          </p:cNvSpPr>
          <p:nvPr>
            <p:ph type="body" idx="1"/>
          </p:nvPr>
        </p:nvSpPr>
        <p:spPr>
          <a:xfrm>
            <a:off x="468313" y="1628775"/>
            <a:ext cx="8229600" cy="4525963"/>
          </a:xfrm>
        </p:spPr>
        <p:txBody>
          <a:bodyPr>
            <a:normAutofit lnSpcReduction="10000"/>
          </a:bodyPr>
          <a:lstStyle/>
          <a:p>
            <a:pPr eaLnBrk="1" hangingPunct="1">
              <a:lnSpc>
                <a:spcPct val="90000"/>
              </a:lnSpc>
              <a:buFontTx/>
              <a:buNone/>
            </a:pPr>
            <a:r>
              <a:rPr lang="nb-NO" smtClean="0"/>
              <a:t>	Makkerparet diskuterer og finner ut om de har en bra trumffarge:</a:t>
            </a:r>
          </a:p>
          <a:p>
            <a:pPr eaLnBrk="1" hangingPunct="1">
              <a:lnSpc>
                <a:spcPct val="90000"/>
              </a:lnSpc>
              <a:buFontTx/>
              <a:buNone/>
            </a:pPr>
            <a:r>
              <a:rPr lang="nb-NO" smtClean="0"/>
              <a:t>   </a:t>
            </a:r>
          </a:p>
          <a:p>
            <a:pPr eaLnBrk="1" hangingPunct="1">
              <a:lnSpc>
                <a:spcPct val="90000"/>
              </a:lnSpc>
              <a:buFontTx/>
              <a:buNone/>
            </a:pPr>
            <a:r>
              <a:rPr lang="nb-NO" smtClean="0"/>
              <a:t>Nora: ”Jeg har bra spar”</a:t>
            </a:r>
          </a:p>
          <a:p>
            <a:pPr eaLnBrk="1" hangingPunct="1">
              <a:lnSpc>
                <a:spcPct val="90000"/>
              </a:lnSpc>
              <a:buFontTx/>
              <a:buNone/>
            </a:pPr>
            <a:r>
              <a:rPr lang="nb-NO" smtClean="0"/>
              <a:t>Siv: 	  ”Det har ikke jeg, jeg har lengst 		   hjerter”</a:t>
            </a:r>
          </a:p>
          <a:p>
            <a:pPr eaLnBrk="1" hangingPunct="1">
              <a:lnSpc>
                <a:spcPct val="90000"/>
              </a:lnSpc>
              <a:buFontTx/>
              <a:buNone/>
            </a:pPr>
            <a:r>
              <a:rPr lang="nb-NO" smtClean="0"/>
              <a:t>Nora: ”Hjerter passer ganske bra for meg 	   også”</a:t>
            </a:r>
          </a:p>
          <a:p>
            <a:pPr eaLnBrk="1" hangingPunct="1">
              <a:lnSpc>
                <a:spcPct val="90000"/>
              </a:lnSpc>
              <a:buFontTx/>
              <a:buNone/>
            </a:pPr>
            <a:r>
              <a:rPr lang="nb-NO" smtClean="0"/>
              <a:t>Siv: 	”Da kan vi spille med hjerter som trumf”               </a:t>
            </a:r>
          </a:p>
        </p:txBody>
      </p:sp>
      <p:sp>
        <p:nvSpPr>
          <p:cNvPr id="23556" name="Text Box 4"/>
          <p:cNvSpPr txBox="1">
            <a:spLocks noChangeArrowheads="1"/>
          </p:cNvSpPr>
          <p:nvPr/>
        </p:nvSpPr>
        <p:spPr bwMode="auto">
          <a:xfrm>
            <a:off x="3348038" y="1989138"/>
            <a:ext cx="2303462" cy="366712"/>
          </a:xfrm>
          <a:prstGeom prst="rect">
            <a:avLst/>
          </a:prstGeom>
          <a:noFill/>
          <a:ln w="9525">
            <a:noFill/>
            <a:miter lim="800000"/>
            <a:headEnd/>
            <a:tailEnd/>
          </a:ln>
        </p:spPr>
        <p:txBody>
          <a:bodyPr>
            <a:spAutoFit/>
          </a:bodyPr>
          <a:lstStyle/>
          <a:p>
            <a:pPr>
              <a:spcBef>
                <a:spcPct val="50000"/>
              </a:spcBef>
            </a:pPr>
            <a:endParaRPr lang="nb-NO" b="0"/>
          </a:p>
        </p:txBody>
      </p:sp>
      <p:sp>
        <p:nvSpPr>
          <p:cNvPr id="23559" name="Plassholder for lysbildenummer 8"/>
          <p:cNvSpPr>
            <a:spLocks noGrp="1"/>
          </p:cNvSpPr>
          <p:nvPr>
            <p:ph type="sldNum" sz="quarter" idx="12"/>
          </p:nvPr>
        </p:nvSpPr>
        <p:spPr>
          <a:noFill/>
        </p:spPr>
        <p:txBody>
          <a:bodyPr/>
          <a:lstStyle/>
          <a:p>
            <a:fld id="{2EA5687F-71FC-4765-8533-0FEE27B2E2D9}" type="slidenum">
              <a:rPr lang="nb-NO"/>
              <a:pPr/>
              <a:t>39</a:t>
            </a:fld>
            <a:endParaRPr lang="nb-NO"/>
          </a:p>
        </p:txBody>
      </p:sp>
    </p:spTree>
    <p:extLst>
      <p:ext uri="{BB962C8B-B14F-4D97-AF65-F5344CB8AC3E}">
        <p14:creationId xmlns:p14="http://schemas.microsoft.com/office/powerpoint/2010/main" val="3161326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457200" y="80963"/>
            <a:ext cx="8228013" cy="998537"/>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b-NO" dirty="0" smtClean="0"/>
              <a:t>Bridge</a:t>
            </a:r>
          </a:p>
        </p:txBody>
      </p:sp>
      <p:sp>
        <p:nvSpPr>
          <p:cNvPr id="4099" name="Rectangle 2"/>
          <p:cNvSpPr>
            <a:spLocks noGrp="1" noChangeArrowheads="1"/>
          </p:cNvSpPr>
          <p:nvPr>
            <p:ph type="body" idx="1"/>
          </p:nvPr>
        </p:nvSpPr>
        <p:spPr>
          <a:xfrm>
            <a:off x="457200" y="1219200"/>
            <a:ext cx="8228013" cy="4226024"/>
          </a:xfrm>
        </p:spPr>
        <p:txBody>
          <a:bodyPr/>
          <a:lstStyle/>
          <a:p>
            <a:pPr marL="673100"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nb-NO" dirty="0" smtClean="0"/>
              <a:t>Kortspill for 4 </a:t>
            </a:r>
            <a:r>
              <a:rPr lang="nb-NO" dirty="0" smtClean="0"/>
              <a:t>personer</a:t>
            </a:r>
            <a:endParaRPr lang="nb-NO" dirty="0" smtClean="0"/>
          </a:p>
          <a:p>
            <a:pPr marL="673100"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nb-NO" dirty="0" smtClean="0"/>
              <a:t>Teamwork</a:t>
            </a:r>
            <a:endParaRPr lang="nb-NO" dirty="0" smtClean="0"/>
          </a:p>
          <a:p>
            <a:pPr marL="673100"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nb-NO" dirty="0" smtClean="0"/>
              <a:t>Problemløsning</a:t>
            </a:r>
            <a:endParaRPr lang="nb-NO" dirty="0" smtClean="0"/>
          </a:p>
          <a:p>
            <a:pPr marL="673100"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nb-NO" dirty="0" smtClean="0"/>
              <a:t>Kreativitet</a:t>
            </a:r>
            <a:endParaRPr lang="nb-NO" dirty="0" smtClean="0"/>
          </a:p>
          <a:p>
            <a:pPr marL="673100"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nb-NO" dirty="0" smtClean="0"/>
              <a:t>Taktikk</a:t>
            </a:r>
            <a:endParaRPr lang="nb-NO" dirty="0" smtClean="0"/>
          </a:p>
          <a:p>
            <a:pPr marL="673100"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nb-NO" dirty="0" smtClean="0"/>
              <a:t>Sosialt</a:t>
            </a:r>
            <a:endParaRPr lang="nb-NO" dirty="0" smtClean="0"/>
          </a:p>
          <a:p>
            <a:pPr marL="673100"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nb-NO" dirty="0" smtClean="0"/>
              <a:t>Konkurranse</a:t>
            </a:r>
            <a:endParaRPr lang="nb-NO" dirty="0" smtClean="0"/>
          </a:p>
          <a:p>
            <a:pPr marL="673100"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endParaRPr lang="nb-NO"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nb-NO" smtClean="0"/>
              <a:t>Eksempel </a:t>
            </a:r>
          </a:p>
        </p:txBody>
      </p:sp>
      <p:sp>
        <p:nvSpPr>
          <p:cNvPr id="22531" name="Rectangle 3"/>
          <p:cNvSpPr>
            <a:spLocks noGrp="1" noChangeArrowheads="1"/>
          </p:cNvSpPr>
          <p:nvPr>
            <p:ph type="body" idx="1"/>
          </p:nvPr>
        </p:nvSpPr>
        <p:spPr>
          <a:xfrm>
            <a:off x="571500" y="1500188"/>
            <a:ext cx="8229600" cy="4525962"/>
          </a:xfrm>
        </p:spPr>
        <p:txBody>
          <a:bodyPr/>
          <a:lstStyle/>
          <a:p>
            <a:pPr eaLnBrk="1" hangingPunct="1">
              <a:buFontTx/>
              <a:buNone/>
            </a:pPr>
            <a:r>
              <a:rPr lang="nb-NO" dirty="0" smtClean="0"/>
              <a:t>                        </a:t>
            </a:r>
          </a:p>
        </p:txBody>
      </p:sp>
      <p:sp>
        <p:nvSpPr>
          <p:cNvPr id="22532" name="Text Box 4"/>
          <p:cNvSpPr txBox="1">
            <a:spLocks noChangeArrowheads="1"/>
          </p:cNvSpPr>
          <p:nvPr/>
        </p:nvSpPr>
        <p:spPr bwMode="auto">
          <a:xfrm>
            <a:off x="3348038" y="1989138"/>
            <a:ext cx="2303462" cy="366712"/>
          </a:xfrm>
          <a:prstGeom prst="rect">
            <a:avLst/>
          </a:prstGeom>
          <a:noFill/>
          <a:ln w="9525">
            <a:noFill/>
            <a:miter lim="800000"/>
            <a:headEnd/>
            <a:tailEnd/>
          </a:ln>
        </p:spPr>
        <p:txBody>
          <a:bodyPr>
            <a:spAutoFit/>
          </a:bodyPr>
          <a:lstStyle/>
          <a:p>
            <a:pPr>
              <a:spcBef>
                <a:spcPct val="50000"/>
              </a:spcBef>
            </a:pPr>
            <a:endParaRPr lang="nb-NO" b="0"/>
          </a:p>
        </p:txBody>
      </p:sp>
      <p:sp>
        <p:nvSpPr>
          <p:cNvPr id="22533" name="Text Box 5"/>
          <p:cNvSpPr txBox="1">
            <a:spLocks noChangeArrowheads="1"/>
          </p:cNvSpPr>
          <p:nvPr/>
        </p:nvSpPr>
        <p:spPr bwMode="auto">
          <a:xfrm>
            <a:off x="3348038" y="1484313"/>
            <a:ext cx="1511300" cy="1465262"/>
          </a:xfrm>
          <a:prstGeom prst="rect">
            <a:avLst/>
          </a:prstGeom>
          <a:noFill/>
          <a:ln w="9525">
            <a:noFill/>
            <a:miter lim="800000"/>
            <a:headEnd/>
            <a:tailEnd/>
          </a:ln>
        </p:spPr>
        <p:txBody>
          <a:bodyPr>
            <a:spAutoFit/>
          </a:bodyPr>
          <a:lstStyle/>
          <a:p>
            <a:r>
              <a:rPr lang="nb-NO"/>
              <a:t>Nora</a:t>
            </a:r>
          </a:p>
          <a:p>
            <a:r>
              <a:rPr lang="nb-NO" b="0"/>
              <a:t>♠ K D kn 5</a:t>
            </a:r>
          </a:p>
          <a:p>
            <a:r>
              <a:rPr lang="nb-NO" b="0"/>
              <a:t>♥ D 5 4 3</a:t>
            </a:r>
          </a:p>
          <a:p>
            <a:r>
              <a:rPr lang="nb-NO" b="0"/>
              <a:t>♦ 4 3 2</a:t>
            </a:r>
          </a:p>
          <a:p>
            <a:r>
              <a:rPr lang="nb-NO" b="0"/>
              <a:t>♣ K 2</a:t>
            </a:r>
          </a:p>
        </p:txBody>
      </p:sp>
      <p:sp>
        <p:nvSpPr>
          <p:cNvPr id="22534" name="Text Box 6"/>
          <p:cNvSpPr txBox="1">
            <a:spLocks noChangeArrowheads="1"/>
          </p:cNvSpPr>
          <p:nvPr/>
        </p:nvSpPr>
        <p:spPr bwMode="auto">
          <a:xfrm>
            <a:off x="4716463" y="2565400"/>
            <a:ext cx="1368425" cy="1465263"/>
          </a:xfrm>
          <a:prstGeom prst="rect">
            <a:avLst/>
          </a:prstGeom>
          <a:noFill/>
          <a:ln w="9525">
            <a:noFill/>
            <a:miter lim="800000"/>
            <a:headEnd/>
            <a:tailEnd/>
          </a:ln>
        </p:spPr>
        <p:txBody>
          <a:bodyPr>
            <a:spAutoFit/>
          </a:bodyPr>
          <a:lstStyle/>
          <a:p>
            <a:r>
              <a:rPr lang="nb-NO"/>
              <a:t>Øystein</a:t>
            </a:r>
            <a:endParaRPr lang="nb-NO" b="0"/>
          </a:p>
          <a:p>
            <a:r>
              <a:rPr lang="nb-NO" b="0"/>
              <a:t>♠ E 10 9 6</a:t>
            </a:r>
          </a:p>
          <a:p>
            <a:r>
              <a:rPr lang="nb-NO" b="0"/>
              <a:t>♥ 7 6</a:t>
            </a:r>
          </a:p>
          <a:p>
            <a:r>
              <a:rPr lang="nb-NO" b="0"/>
              <a:t>♦ 9 8 7 6</a:t>
            </a:r>
          </a:p>
          <a:p>
            <a:r>
              <a:rPr lang="nb-NO" b="0"/>
              <a:t>♣ 8 7 6 </a:t>
            </a:r>
          </a:p>
        </p:txBody>
      </p:sp>
      <p:sp>
        <p:nvSpPr>
          <p:cNvPr id="22535" name="Text Box 7"/>
          <p:cNvSpPr txBox="1">
            <a:spLocks noChangeArrowheads="1"/>
          </p:cNvSpPr>
          <p:nvPr/>
        </p:nvSpPr>
        <p:spPr bwMode="auto">
          <a:xfrm>
            <a:off x="3276600" y="3573463"/>
            <a:ext cx="1728788" cy="1465262"/>
          </a:xfrm>
          <a:prstGeom prst="rect">
            <a:avLst/>
          </a:prstGeom>
          <a:noFill/>
          <a:ln w="9525">
            <a:noFill/>
            <a:miter lim="800000"/>
            <a:headEnd/>
            <a:tailEnd/>
          </a:ln>
        </p:spPr>
        <p:txBody>
          <a:bodyPr>
            <a:spAutoFit/>
          </a:bodyPr>
          <a:lstStyle/>
          <a:p>
            <a:r>
              <a:rPr lang="nb-NO"/>
              <a:t>Siv</a:t>
            </a:r>
            <a:endParaRPr lang="nb-NO" b="0"/>
          </a:p>
          <a:p>
            <a:r>
              <a:rPr lang="nb-NO" b="0"/>
              <a:t>♠ 4 3 2</a:t>
            </a:r>
          </a:p>
          <a:p>
            <a:r>
              <a:rPr lang="nb-NO" b="0"/>
              <a:t>♥ E K kn 6 </a:t>
            </a:r>
          </a:p>
          <a:p>
            <a:r>
              <a:rPr lang="nb-NO" b="0"/>
              <a:t>♦ kn 5</a:t>
            </a:r>
          </a:p>
          <a:p>
            <a:r>
              <a:rPr lang="nb-NO" b="0"/>
              <a:t>♣ E kn 4 3 </a:t>
            </a:r>
          </a:p>
        </p:txBody>
      </p:sp>
      <p:sp>
        <p:nvSpPr>
          <p:cNvPr id="22536" name="Text Box 8"/>
          <p:cNvSpPr txBox="1">
            <a:spLocks noChangeArrowheads="1"/>
          </p:cNvSpPr>
          <p:nvPr/>
        </p:nvSpPr>
        <p:spPr bwMode="auto">
          <a:xfrm>
            <a:off x="1763713" y="2492375"/>
            <a:ext cx="1441450" cy="1465263"/>
          </a:xfrm>
          <a:prstGeom prst="rect">
            <a:avLst/>
          </a:prstGeom>
          <a:noFill/>
          <a:ln w="9525">
            <a:noFill/>
            <a:miter lim="800000"/>
            <a:headEnd/>
            <a:tailEnd/>
          </a:ln>
        </p:spPr>
        <p:txBody>
          <a:bodyPr>
            <a:spAutoFit/>
          </a:bodyPr>
          <a:lstStyle/>
          <a:p>
            <a:r>
              <a:rPr lang="nb-NO"/>
              <a:t>Vegard</a:t>
            </a:r>
            <a:endParaRPr lang="nb-NO" b="0"/>
          </a:p>
          <a:p>
            <a:r>
              <a:rPr lang="nb-NO" b="0"/>
              <a:t>♠ 8 7</a:t>
            </a:r>
          </a:p>
          <a:p>
            <a:r>
              <a:rPr lang="nb-NO" b="0"/>
              <a:t>♥ 10 9 8</a:t>
            </a:r>
          </a:p>
          <a:p>
            <a:r>
              <a:rPr lang="nb-NO" b="0"/>
              <a:t>♦ E K D 10</a:t>
            </a:r>
          </a:p>
          <a:p>
            <a:r>
              <a:rPr lang="nb-NO" b="0"/>
              <a:t>♣ D 10 9 5 </a:t>
            </a:r>
          </a:p>
        </p:txBody>
      </p:sp>
      <p:sp>
        <p:nvSpPr>
          <p:cNvPr id="22537" name="Text Box 9"/>
          <p:cNvSpPr txBox="1">
            <a:spLocks noChangeArrowheads="1"/>
          </p:cNvSpPr>
          <p:nvPr/>
        </p:nvSpPr>
        <p:spPr bwMode="auto">
          <a:xfrm>
            <a:off x="1835150" y="5229225"/>
            <a:ext cx="4968875" cy="366713"/>
          </a:xfrm>
          <a:prstGeom prst="rect">
            <a:avLst/>
          </a:prstGeom>
          <a:noFill/>
          <a:ln w="9525">
            <a:noFill/>
            <a:miter lim="800000"/>
            <a:headEnd/>
            <a:tailEnd/>
          </a:ln>
        </p:spPr>
        <p:txBody>
          <a:bodyPr>
            <a:spAutoFit/>
          </a:bodyPr>
          <a:lstStyle/>
          <a:p>
            <a:pPr>
              <a:spcBef>
                <a:spcPct val="50000"/>
              </a:spcBef>
            </a:pPr>
            <a:r>
              <a:rPr lang="nb-NO" b="0" dirty="0"/>
              <a:t>Vegard	Nora	Øystein	Siv		</a:t>
            </a:r>
          </a:p>
        </p:txBody>
      </p:sp>
      <p:sp>
        <p:nvSpPr>
          <p:cNvPr id="27658" name="Text Box 10"/>
          <p:cNvSpPr txBox="1">
            <a:spLocks noChangeArrowheads="1"/>
          </p:cNvSpPr>
          <p:nvPr/>
        </p:nvSpPr>
        <p:spPr bwMode="auto">
          <a:xfrm>
            <a:off x="3635375" y="5516563"/>
            <a:ext cx="720725" cy="784225"/>
          </a:xfrm>
          <a:prstGeom prst="rect">
            <a:avLst/>
          </a:prstGeom>
          <a:noFill/>
          <a:ln w="9525">
            <a:noFill/>
            <a:miter lim="800000"/>
            <a:headEnd/>
            <a:tailEnd/>
          </a:ln>
        </p:spPr>
        <p:txBody>
          <a:bodyPr>
            <a:spAutoFit/>
          </a:bodyPr>
          <a:lstStyle/>
          <a:p>
            <a:pPr>
              <a:spcBef>
                <a:spcPct val="50000"/>
              </a:spcBef>
            </a:pPr>
            <a:r>
              <a:rPr lang="nb-NO" b="0"/>
              <a:t>pass</a:t>
            </a:r>
          </a:p>
          <a:p>
            <a:pPr>
              <a:spcBef>
                <a:spcPct val="50000"/>
              </a:spcBef>
            </a:pPr>
            <a:endParaRPr lang="nb-NO" b="0"/>
          </a:p>
        </p:txBody>
      </p:sp>
      <p:sp>
        <p:nvSpPr>
          <p:cNvPr id="27659" name="Text Box 11"/>
          <p:cNvSpPr txBox="1">
            <a:spLocks noChangeArrowheads="1"/>
          </p:cNvSpPr>
          <p:nvPr/>
        </p:nvSpPr>
        <p:spPr bwMode="auto">
          <a:xfrm>
            <a:off x="2843213" y="5949950"/>
            <a:ext cx="720725" cy="366713"/>
          </a:xfrm>
          <a:prstGeom prst="rect">
            <a:avLst/>
          </a:prstGeom>
          <a:noFill/>
          <a:ln w="9525">
            <a:noFill/>
            <a:miter lim="800000"/>
            <a:headEnd/>
            <a:tailEnd/>
          </a:ln>
        </p:spPr>
        <p:txBody>
          <a:bodyPr>
            <a:spAutoFit/>
          </a:bodyPr>
          <a:lstStyle/>
          <a:p>
            <a:pPr>
              <a:spcBef>
                <a:spcPct val="50000"/>
              </a:spcBef>
            </a:pPr>
            <a:r>
              <a:rPr lang="nb-NO" b="0"/>
              <a:t>11</a:t>
            </a:r>
          </a:p>
        </p:txBody>
      </p:sp>
      <p:sp>
        <p:nvSpPr>
          <p:cNvPr id="27660" name="Text Box 12"/>
          <p:cNvSpPr txBox="1">
            <a:spLocks noChangeArrowheads="1"/>
          </p:cNvSpPr>
          <p:nvPr/>
        </p:nvSpPr>
        <p:spPr bwMode="auto">
          <a:xfrm>
            <a:off x="1979613" y="5949950"/>
            <a:ext cx="720725" cy="366713"/>
          </a:xfrm>
          <a:prstGeom prst="rect">
            <a:avLst/>
          </a:prstGeom>
          <a:noFill/>
          <a:ln w="9525">
            <a:noFill/>
            <a:miter lim="800000"/>
            <a:headEnd/>
            <a:tailEnd/>
          </a:ln>
        </p:spPr>
        <p:txBody>
          <a:bodyPr>
            <a:spAutoFit/>
          </a:bodyPr>
          <a:lstStyle/>
          <a:p>
            <a:pPr>
              <a:spcBef>
                <a:spcPct val="50000"/>
              </a:spcBef>
            </a:pPr>
            <a:r>
              <a:rPr lang="nb-NO" b="0"/>
              <a:t>pass</a:t>
            </a:r>
          </a:p>
        </p:txBody>
      </p:sp>
      <p:sp>
        <p:nvSpPr>
          <p:cNvPr id="27661" name="Text Box 13"/>
          <p:cNvSpPr txBox="1">
            <a:spLocks noChangeArrowheads="1"/>
          </p:cNvSpPr>
          <p:nvPr/>
        </p:nvSpPr>
        <p:spPr bwMode="auto">
          <a:xfrm>
            <a:off x="4572000" y="5949950"/>
            <a:ext cx="720725" cy="366713"/>
          </a:xfrm>
          <a:prstGeom prst="rect">
            <a:avLst/>
          </a:prstGeom>
          <a:noFill/>
          <a:ln w="9525">
            <a:noFill/>
            <a:miter lim="800000"/>
            <a:headEnd/>
            <a:tailEnd/>
          </a:ln>
        </p:spPr>
        <p:txBody>
          <a:bodyPr>
            <a:spAutoFit/>
          </a:bodyPr>
          <a:lstStyle/>
          <a:p>
            <a:pPr>
              <a:spcBef>
                <a:spcPct val="50000"/>
              </a:spcBef>
            </a:pPr>
            <a:r>
              <a:rPr lang="nb-NO" b="0"/>
              <a:t>25</a:t>
            </a:r>
          </a:p>
        </p:txBody>
      </p:sp>
      <p:sp>
        <p:nvSpPr>
          <p:cNvPr id="27662" name="Text Box 14"/>
          <p:cNvSpPr txBox="1">
            <a:spLocks noChangeArrowheads="1"/>
          </p:cNvSpPr>
          <p:nvPr/>
        </p:nvSpPr>
        <p:spPr bwMode="auto">
          <a:xfrm>
            <a:off x="3635375" y="5949950"/>
            <a:ext cx="720725" cy="366713"/>
          </a:xfrm>
          <a:prstGeom prst="rect">
            <a:avLst/>
          </a:prstGeom>
          <a:noFill/>
          <a:ln w="9525">
            <a:noFill/>
            <a:miter lim="800000"/>
            <a:headEnd/>
            <a:tailEnd/>
          </a:ln>
        </p:spPr>
        <p:txBody>
          <a:bodyPr>
            <a:spAutoFit/>
          </a:bodyPr>
          <a:lstStyle/>
          <a:p>
            <a:pPr>
              <a:spcBef>
                <a:spcPct val="50000"/>
              </a:spcBef>
            </a:pPr>
            <a:r>
              <a:rPr lang="nb-NO" b="0"/>
              <a:t>pass</a:t>
            </a:r>
          </a:p>
        </p:txBody>
      </p:sp>
      <p:sp>
        <p:nvSpPr>
          <p:cNvPr id="27663" name="Text Box 15"/>
          <p:cNvSpPr txBox="1">
            <a:spLocks noChangeArrowheads="1"/>
          </p:cNvSpPr>
          <p:nvPr/>
        </p:nvSpPr>
        <p:spPr bwMode="auto">
          <a:xfrm>
            <a:off x="4500563" y="5500688"/>
            <a:ext cx="720725" cy="369887"/>
          </a:xfrm>
          <a:prstGeom prst="rect">
            <a:avLst/>
          </a:prstGeom>
          <a:noFill/>
          <a:ln w="9525">
            <a:noFill/>
            <a:miter lim="800000"/>
            <a:headEnd/>
            <a:tailEnd/>
          </a:ln>
        </p:spPr>
        <p:txBody>
          <a:bodyPr>
            <a:spAutoFit/>
          </a:bodyPr>
          <a:lstStyle/>
          <a:p>
            <a:pPr>
              <a:spcBef>
                <a:spcPct val="50000"/>
              </a:spcBef>
            </a:pPr>
            <a:r>
              <a:rPr lang="nb-NO" b="0"/>
              <a:t>14</a:t>
            </a:r>
          </a:p>
        </p:txBody>
      </p:sp>
      <p:sp>
        <p:nvSpPr>
          <p:cNvPr id="22544" name="TekstSylinder 17"/>
          <p:cNvSpPr txBox="1">
            <a:spLocks noChangeArrowheads="1"/>
          </p:cNvSpPr>
          <p:nvPr/>
        </p:nvSpPr>
        <p:spPr bwMode="auto">
          <a:xfrm>
            <a:off x="928688" y="1643063"/>
            <a:ext cx="1714500" cy="369887"/>
          </a:xfrm>
          <a:prstGeom prst="rect">
            <a:avLst/>
          </a:prstGeom>
          <a:noFill/>
          <a:ln w="9525">
            <a:noFill/>
            <a:miter lim="800000"/>
            <a:headEnd/>
            <a:tailEnd/>
          </a:ln>
        </p:spPr>
        <p:txBody>
          <a:bodyPr>
            <a:spAutoFit/>
          </a:bodyPr>
          <a:lstStyle/>
          <a:p>
            <a:r>
              <a:rPr lang="nb-NO" b="0"/>
              <a:t>Giver: Øst</a:t>
            </a:r>
          </a:p>
        </p:txBody>
      </p:sp>
      <p:sp>
        <p:nvSpPr>
          <p:cNvPr id="22545" name="Plassholder for lysbildenummer 18"/>
          <p:cNvSpPr>
            <a:spLocks noGrp="1"/>
          </p:cNvSpPr>
          <p:nvPr>
            <p:ph type="sldNum" sz="quarter" idx="12"/>
          </p:nvPr>
        </p:nvSpPr>
        <p:spPr>
          <a:noFill/>
        </p:spPr>
        <p:txBody>
          <a:bodyPr/>
          <a:lstStyle/>
          <a:p>
            <a:fld id="{2F1437E8-BD88-4D9C-97A3-4850DD7C2550}" type="slidenum">
              <a:rPr lang="nb-NO"/>
              <a:pPr/>
              <a:t>40</a:t>
            </a:fld>
            <a:endParaRPr lang="nb-NO"/>
          </a:p>
        </p:txBody>
      </p:sp>
      <p:sp>
        <p:nvSpPr>
          <p:cNvPr id="22547" name="Rectangle 19"/>
          <p:cNvSpPr>
            <a:spLocks noChangeArrowheads="1"/>
          </p:cNvSpPr>
          <p:nvPr/>
        </p:nvSpPr>
        <p:spPr bwMode="auto">
          <a:xfrm>
            <a:off x="3636963" y="3068638"/>
            <a:ext cx="431800" cy="431800"/>
          </a:xfrm>
          <a:prstGeom prst="rect">
            <a:avLst/>
          </a:prstGeom>
          <a:solidFill>
            <a:schemeClr val="accent1"/>
          </a:solidFill>
          <a:ln w="9525">
            <a:solidFill>
              <a:schemeClr val="tx1"/>
            </a:solidFill>
            <a:miter lim="800000"/>
            <a:headEnd/>
            <a:tailEnd/>
          </a:ln>
          <a:effectLst/>
        </p:spPr>
        <p:txBody>
          <a:bodyPr wrap="none" anchor="ctr"/>
          <a:lstStyle/>
          <a:p>
            <a:endParaRPr lang="nb-NO"/>
          </a:p>
        </p:txBody>
      </p:sp>
      <p:sp>
        <p:nvSpPr>
          <p:cNvPr id="22548" name="Oval 20"/>
          <p:cNvSpPr>
            <a:spLocks noChangeArrowheads="1"/>
          </p:cNvSpPr>
          <p:nvPr/>
        </p:nvSpPr>
        <p:spPr bwMode="auto">
          <a:xfrm>
            <a:off x="3997325" y="3213100"/>
            <a:ext cx="142875" cy="144463"/>
          </a:xfrm>
          <a:prstGeom prst="ellipse">
            <a:avLst/>
          </a:prstGeom>
          <a:solidFill>
            <a:schemeClr val="bg1"/>
          </a:solidFill>
          <a:ln w="9525">
            <a:solidFill>
              <a:schemeClr val="tx1"/>
            </a:solidFill>
            <a:round/>
            <a:headEnd/>
            <a:tailEnd/>
          </a:ln>
          <a:effectLst/>
        </p:spPr>
        <p:txBody>
          <a:bodyPr wrap="none" anchor="ctr"/>
          <a:lstStyle/>
          <a:p>
            <a:endParaRPr lang="nb-NO"/>
          </a:p>
        </p:txBody>
      </p:sp>
    </p:spTree>
    <p:extLst>
      <p:ext uri="{BB962C8B-B14F-4D97-AF65-F5344CB8AC3E}">
        <p14:creationId xmlns:p14="http://schemas.microsoft.com/office/powerpoint/2010/main" val="131711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box(in)">
                                      <p:cBhvr>
                                        <p:cTn id="7" dur="500"/>
                                        <p:tgtEl>
                                          <p:spTgt spid="276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7663"/>
                                        </p:tgtEl>
                                        <p:attrNameLst>
                                          <p:attrName>style.visibility</p:attrName>
                                        </p:attrNameLst>
                                      </p:cBhvr>
                                      <p:to>
                                        <p:strVal val="visible"/>
                                      </p:to>
                                    </p:set>
                                    <p:animEffect transition="in" filter="box(in)">
                                      <p:cBhvr>
                                        <p:cTn id="12" dur="500"/>
                                        <p:tgtEl>
                                          <p:spTgt spid="2766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7660"/>
                                        </p:tgtEl>
                                        <p:attrNameLst>
                                          <p:attrName>style.visibility</p:attrName>
                                        </p:attrNameLst>
                                      </p:cBhvr>
                                      <p:to>
                                        <p:strVal val="visible"/>
                                      </p:to>
                                    </p:set>
                                    <p:animEffect transition="in" filter="box(in)">
                                      <p:cBhvr>
                                        <p:cTn id="17" dur="500"/>
                                        <p:tgtEl>
                                          <p:spTgt spid="2766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659"/>
                                        </p:tgtEl>
                                        <p:attrNameLst>
                                          <p:attrName>style.visibility</p:attrName>
                                        </p:attrNameLst>
                                      </p:cBhvr>
                                      <p:to>
                                        <p:strVal val="visible"/>
                                      </p:to>
                                    </p:set>
                                    <p:animEffect transition="in" filter="box(in)">
                                      <p:cBhvr>
                                        <p:cTn id="22" dur="500"/>
                                        <p:tgtEl>
                                          <p:spTgt spid="2765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7662"/>
                                        </p:tgtEl>
                                        <p:attrNameLst>
                                          <p:attrName>style.visibility</p:attrName>
                                        </p:attrNameLst>
                                      </p:cBhvr>
                                      <p:to>
                                        <p:strVal val="visible"/>
                                      </p:to>
                                    </p:set>
                                    <p:animEffect transition="in" filter="box(in)">
                                      <p:cBhvr>
                                        <p:cTn id="27" dur="500"/>
                                        <p:tgtEl>
                                          <p:spTgt spid="2766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7661"/>
                                        </p:tgtEl>
                                        <p:attrNameLst>
                                          <p:attrName>style.visibility</p:attrName>
                                        </p:attrNameLst>
                                      </p:cBhvr>
                                      <p:to>
                                        <p:strVal val="visible"/>
                                      </p:to>
                                    </p:set>
                                    <p:animEffect transition="in" filter="box(in)">
                                      <p:cBhvr>
                                        <p:cTn id="32" dur="5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p:bldP spid="27659" grpId="0"/>
      <p:bldP spid="27660" grpId="0"/>
      <p:bldP spid="27661" grpId="0"/>
      <p:bldP spid="27662" grpId="0"/>
      <p:bldP spid="2766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nb-NO" smtClean="0"/>
              <a:t>Eksempel </a:t>
            </a:r>
          </a:p>
        </p:txBody>
      </p:sp>
      <p:sp>
        <p:nvSpPr>
          <p:cNvPr id="24579" name="Rectangle 3"/>
          <p:cNvSpPr>
            <a:spLocks noGrp="1" noChangeArrowheads="1"/>
          </p:cNvSpPr>
          <p:nvPr>
            <p:ph type="body" idx="1"/>
          </p:nvPr>
        </p:nvSpPr>
        <p:spPr/>
        <p:txBody>
          <a:bodyPr/>
          <a:lstStyle/>
          <a:p>
            <a:pPr eaLnBrk="1" hangingPunct="1">
              <a:buFontTx/>
              <a:buNone/>
            </a:pPr>
            <a:r>
              <a:rPr lang="nb-NO" smtClean="0"/>
              <a:t>                        </a:t>
            </a:r>
          </a:p>
        </p:txBody>
      </p:sp>
      <p:sp>
        <p:nvSpPr>
          <p:cNvPr id="24580" name="Text Box 4"/>
          <p:cNvSpPr txBox="1">
            <a:spLocks noChangeArrowheads="1"/>
          </p:cNvSpPr>
          <p:nvPr/>
        </p:nvSpPr>
        <p:spPr bwMode="auto">
          <a:xfrm>
            <a:off x="3348038" y="1989138"/>
            <a:ext cx="2303462" cy="366712"/>
          </a:xfrm>
          <a:prstGeom prst="rect">
            <a:avLst/>
          </a:prstGeom>
          <a:noFill/>
          <a:ln w="9525">
            <a:noFill/>
            <a:miter lim="800000"/>
            <a:headEnd/>
            <a:tailEnd/>
          </a:ln>
        </p:spPr>
        <p:txBody>
          <a:bodyPr>
            <a:spAutoFit/>
          </a:bodyPr>
          <a:lstStyle/>
          <a:p>
            <a:pPr>
              <a:spcBef>
                <a:spcPct val="50000"/>
              </a:spcBef>
            </a:pPr>
            <a:endParaRPr lang="nb-NO" b="0"/>
          </a:p>
        </p:txBody>
      </p:sp>
      <p:sp>
        <p:nvSpPr>
          <p:cNvPr id="24581" name="Text Box 5"/>
          <p:cNvSpPr txBox="1">
            <a:spLocks noChangeArrowheads="1"/>
          </p:cNvSpPr>
          <p:nvPr/>
        </p:nvSpPr>
        <p:spPr bwMode="auto">
          <a:xfrm>
            <a:off x="3348038" y="1484313"/>
            <a:ext cx="1511300" cy="1465262"/>
          </a:xfrm>
          <a:prstGeom prst="rect">
            <a:avLst/>
          </a:prstGeom>
          <a:noFill/>
          <a:ln w="9525">
            <a:noFill/>
            <a:miter lim="800000"/>
            <a:headEnd/>
            <a:tailEnd/>
          </a:ln>
        </p:spPr>
        <p:txBody>
          <a:bodyPr>
            <a:spAutoFit/>
          </a:bodyPr>
          <a:lstStyle/>
          <a:p>
            <a:r>
              <a:rPr lang="nb-NO" dirty="0"/>
              <a:t>Nora</a:t>
            </a:r>
          </a:p>
          <a:p>
            <a:r>
              <a:rPr lang="nb-NO" b="0" dirty="0"/>
              <a:t>♠ K D </a:t>
            </a:r>
            <a:r>
              <a:rPr lang="nb-NO" b="0" dirty="0" err="1"/>
              <a:t>kn</a:t>
            </a:r>
            <a:r>
              <a:rPr lang="nb-NO" b="0" dirty="0"/>
              <a:t> </a:t>
            </a:r>
            <a:r>
              <a:rPr lang="nb-NO" b="0" dirty="0" smtClean="0"/>
              <a:t>6</a:t>
            </a:r>
            <a:endParaRPr lang="nb-NO" b="0" dirty="0"/>
          </a:p>
          <a:p>
            <a:r>
              <a:rPr lang="nb-NO" b="0" dirty="0"/>
              <a:t>♥ D 5 4 3</a:t>
            </a:r>
          </a:p>
          <a:p>
            <a:r>
              <a:rPr lang="nb-NO" b="0" dirty="0"/>
              <a:t>♦ 4 3 2</a:t>
            </a:r>
          </a:p>
          <a:p>
            <a:r>
              <a:rPr lang="nb-NO" b="0" dirty="0"/>
              <a:t>♣ K 2</a:t>
            </a:r>
          </a:p>
        </p:txBody>
      </p:sp>
      <p:sp>
        <p:nvSpPr>
          <p:cNvPr id="24582" name="Text Box 6"/>
          <p:cNvSpPr txBox="1">
            <a:spLocks noChangeArrowheads="1"/>
          </p:cNvSpPr>
          <p:nvPr/>
        </p:nvSpPr>
        <p:spPr bwMode="auto">
          <a:xfrm>
            <a:off x="4716463" y="2565400"/>
            <a:ext cx="1368425" cy="1465263"/>
          </a:xfrm>
          <a:prstGeom prst="rect">
            <a:avLst/>
          </a:prstGeom>
          <a:noFill/>
          <a:ln w="9525">
            <a:noFill/>
            <a:miter lim="800000"/>
            <a:headEnd/>
            <a:tailEnd/>
          </a:ln>
        </p:spPr>
        <p:txBody>
          <a:bodyPr>
            <a:spAutoFit/>
          </a:bodyPr>
          <a:lstStyle/>
          <a:p>
            <a:r>
              <a:rPr lang="nb-NO" dirty="0"/>
              <a:t>Øystein</a:t>
            </a:r>
            <a:endParaRPr lang="nb-NO" b="0" dirty="0"/>
          </a:p>
          <a:p>
            <a:r>
              <a:rPr lang="nb-NO" b="0" dirty="0"/>
              <a:t>♠ E 10 9 </a:t>
            </a:r>
            <a:r>
              <a:rPr lang="nb-NO" b="0" dirty="0" smtClean="0"/>
              <a:t>2</a:t>
            </a:r>
            <a:endParaRPr lang="nb-NO" b="0" dirty="0"/>
          </a:p>
          <a:p>
            <a:r>
              <a:rPr lang="nb-NO" b="0" dirty="0"/>
              <a:t>♥ 7 6</a:t>
            </a:r>
          </a:p>
          <a:p>
            <a:r>
              <a:rPr lang="nb-NO" b="0" dirty="0"/>
              <a:t>♦ 9 8 7 6</a:t>
            </a:r>
          </a:p>
          <a:p>
            <a:r>
              <a:rPr lang="nb-NO" b="0" dirty="0"/>
              <a:t>♣ 8 7 6 </a:t>
            </a:r>
          </a:p>
        </p:txBody>
      </p:sp>
      <p:sp>
        <p:nvSpPr>
          <p:cNvPr id="24583" name="Text Box 7"/>
          <p:cNvSpPr txBox="1">
            <a:spLocks noChangeArrowheads="1"/>
          </p:cNvSpPr>
          <p:nvPr/>
        </p:nvSpPr>
        <p:spPr bwMode="auto">
          <a:xfrm>
            <a:off x="3276600" y="3573463"/>
            <a:ext cx="1728788" cy="1465262"/>
          </a:xfrm>
          <a:prstGeom prst="rect">
            <a:avLst/>
          </a:prstGeom>
          <a:noFill/>
          <a:ln w="9525">
            <a:noFill/>
            <a:miter lim="800000"/>
            <a:headEnd/>
            <a:tailEnd/>
          </a:ln>
        </p:spPr>
        <p:txBody>
          <a:bodyPr>
            <a:spAutoFit/>
          </a:bodyPr>
          <a:lstStyle/>
          <a:p>
            <a:r>
              <a:rPr lang="nb-NO" dirty="0"/>
              <a:t>Siv</a:t>
            </a:r>
            <a:endParaRPr lang="nb-NO" b="0" dirty="0"/>
          </a:p>
          <a:p>
            <a:r>
              <a:rPr lang="nb-NO" b="0" dirty="0"/>
              <a:t>♠ </a:t>
            </a:r>
            <a:r>
              <a:rPr lang="nb-NO" dirty="0" smtClean="0"/>
              <a:t>5</a:t>
            </a:r>
            <a:r>
              <a:rPr lang="nb-NO" b="0" dirty="0" smtClean="0"/>
              <a:t> </a:t>
            </a:r>
            <a:r>
              <a:rPr lang="nb-NO" dirty="0" smtClean="0"/>
              <a:t>4</a:t>
            </a:r>
            <a:r>
              <a:rPr lang="nb-NO" b="0" dirty="0" smtClean="0"/>
              <a:t> </a:t>
            </a:r>
            <a:r>
              <a:rPr lang="nb-NO" dirty="0" smtClean="0"/>
              <a:t>3</a:t>
            </a:r>
            <a:endParaRPr lang="nb-NO" b="0" dirty="0"/>
          </a:p>
          <a:p>
            <a:r>
              <a:rPr lang="nb-NO" b="0" dirty="0"/>
              <a:t>♥ E K </a:t>
            </a:r>
            <a:r>
              <a:rPr lang="nb-NO" b="0" dirty="0" err="1"/>
              <a:t>kn</a:t>
            </a:r>
            <a:r>
              <a:rPr lang="nb-NO" b="0" dirty="0"/>
              <a:t> 6 </a:t>
            </a:r>
          </a:p>
          <a:p>
            <a:r>
              <a:rPr lang="nb-NO" b="0" dirty="0"/>
              <a:t>♦ </a:t>
            </a:r>
            <a:r>
              <a:rPr lang="nb-NO" b="0" dirty="0" err="1"/>
              <a:t>kn</a:t>
            </a:r>
            <a:r>
              <a:rPr lang="nb-NO" b="0" dirty="0"/>
              <a:t> 5</a:t>
            </a:r>
          </a:p>
          <a:p>
            <a:r>
              <a:rPr lang="nb-NO" b="0" dirty="0"/>
              <a:t>♣ E </a:t>
            </a:r>
            <a:r>
              <a:rPr lang="nb-NO" b="0" dirty="0" err="1"/>
              <a:t>kn</a:t>
            </a:r>
            <a:r>
              <a:rPr lang="nb-NO" b="0" dirty="0"/>
              <a:t> 4 3</a:t>
            </a:r>
          </a:p>
        </p:txBody>
      </p:sp>
      <p:sp>
        <p:nvSpPr>
          <p:cNvPr id="24584" name="Text Box 8"/>
          <p:cNvSpPr txBox="1">
            <a:spLocks noChangeArrowheads="1"/>
          </p:cNvSpPr>
          <p:nvPr/>
        </p:nvSpPr>
        <p:spPr bwMode="auto">
          <a:xfrm>
            <a:off x="1763713" y="2492375"/>
            <a:ext cx="1441450" cy="1465263"/>
          </a:xfrm>
          <a:prstGeom prst="rect">
            <a:avLst/>
          </a:prstGeom>
          <a:noFill/>
          <a:ln w="9525">
            <a:noFill/>
            <a:miter lim="800000"/>
            <a:headEnd/>
            <a:tailEnd/>
          </a:ln>
        </p:spPr>
        <p:txBody>
          <a:bodyPr>
            <a:spAutoFit/>
          </a:bodyPr>
          <a:lstStyle/>
          <a:p>
            <a:r>
              <a:rPr lang="nb-NO"/>
              <a:t>Vegard</a:t>
            </a:r>
            <a:endParaRPr lang="nb-NO" b="0"/>
          </a:p>
          <a:p>
            <a:r>
              <a:rPr lang="nb-NO" b="0"/>
              <a:t>♠ 8 7</a:t>
            </a:r>
          </a:p>
          <a:p>
            <a:r>
              <a:rPr lang="nb-NO" b="0"/>
              <a:t>♥ 10 9 8</a:t>
            </a:r>
          </a:p>
          <a:p>
            <a:r>
              <a:rPr lang="nb-NO" b="0"/>
              <a:t>♦ E K D 10</a:t>
            </a:r>
          </a:p>
          <a:p>
            <a:r>
              <a:rPr lang="nb-NO" b="0"/>
              <a:t>♣ D 10 9 5</a:t>
            </a:r>
          </a:p>
        </p:txBody>
      </p:sp>
      <p:sp>
        <p:nvSpPr>
          <p:cNvPr id="24585" name="Text Box 9"/>
          <p:cNvSpPr txBox="1">
            <a:spLocks noChangeArrowheads="1"/>
          </p:cNvSpPr>
          <p:nvPr/>
        </p:nvSpPr>
        <p:spPr bwMode="auto">
          <a:xfrm>
            <a:off x="1835150" y="5229225"/>
            <a:ext cx="4968875" cy="1192213"/>
          </a:xfrm>
          <a:prstGeom prst="rect">
            <a:avLst/>
          </a:prstGeom>
          <a:solidFill>
            <a:schemeClr val="bg1">
              <a:alpha val="60000"/>
            </a:schemeClr>
          </a:solidFill>
          <a:ln w="9525">
            <a:noFill/>
            <a:miter lim="800000"/>
            <a:headEnd/>
            <a:tailEnd/>
          </a:ln>
        </p:spPr>
        <p:txBody>
          <a:bodyPr>
            <a:spAutoFit/>
          </a:bodyPr>
          <a:lstStyle/>
          <a:p>
            <a:pPr>
              <a:spcBef>
                <a:spcPct val="50000"/>
              </a:spcBef>
            </a:pPr>
            <a:r>
              <a:rPr lang="nb-NO" b="0" dirty="0"/>
              <a:t>Utspill ruter ess</a:t>
            </a:r>
          </a:p>
          <a:p>
            <a:pPr>
              <a:spcBef>
                <a:spcPct val="50000"/>
              </a:spcBef>
            </a:pPr>
            <a:r>
              <a:rPr lang="nb-NO" b="0" dirty="0"/>
              <a:t>Ruter konge</a:t>
            </a:r>
          </a:p>
          <a:p>
            <a:pPr>
              <a:spcBef>
                <a:spcPct val="50000"/>
              </a:spcBef>
            </a:pPr>
            <a:r>
              <a:rPr lang="nb-NO" b="0" dirty="0"/>
              <a:t>Ruter dame		</a:t>
            </a:r>
          </a:p>
        </p:txBody>
      </p:sp>
      <p:sp>
        <p:nvSpPr>
          <p:cNvPr id="24586" name="Plassholder for lysbildenummer 11"/>
          <p:cNvSpPr>
            <a:spLocks noGrp="1"/>
          </p:cNvSpPr>
          <p:nvPr>
            <p:ph type="sldNum" sz="quarter" idx="12"/>
          </p:nvPr>
        </p:nvSpPr>
        <p:spPr>
          <a:noFill/>
        </p:spPr>
        <p:txBody>
          <a:bodyPr/>
          <a:lstStyle/>
          <a:p>
            <a:fld id="{D4FB1FD1-6D3A-4FC7-9A54-4ED04E139E5E}" type="slidenum">
              <a:rPr lang="nb-NO"/>
              <a:pPr/>
              <a:t>41</a:t>
            </a:fld>
            <a:endParaRPr lang="nb-NO"/>
          </a:p>
        </p:txBody>
      </p:sp>
      <p:sp>
        <p:nvSpPr>
          <p:cNvPr id="24588" name="Rectangle 12"/>
          <p:cNvSpPr>
            <a:spLocks noChangeArrowheads="1"/>
          </p:cNvSpPr>
          <p:nvPr/>
        </p:nvSpPr>
        <p:spPr bwMode="auto">
          <a:xfrm>
            <a:off x="3636963" y="3068638"/>
            <a:ext cx="431800" cy="431800"/>
          </a:xfrm>
          <a:prstGeom prst="rect">
            <a:avLst/>
          </a:prstGeom>
          <a:solidFill>
            <a:schemeClr val="accent1"/>
          </a:solidFill>
          <a:ln w="9525">
            <a:solidFill>
              <a:schemeClr val="tx1"/>
            </a:solidFill>
            <a:miter lim="800000"/>
            <a:headEnd/>
            <a:tailEnd/>
          </a:ln>
          <a:effectLst/>
        </p:spPr>
        <p:txBody>
          <a:bodyPr wrap="none" anchor="ctr"/>
          <a:lstStyle/>
          <a:p>
            <a:endParaRPr lang="nb-NO"/>
          </a:p>
        </p:txBody>
      </p:sp>
      <p:sp>
        <p:nvSpPr>
          <p:cNvPr id="24589" name="Oval 13"/>
          <p:cNvSpPr>
            <a:spLocks noChangeArrowheads="1"/>
          </p:cNvSpPr>
          <p:nvPr/>
        </p:nvSpPr>
        <p:spPr bwMode="auto">
          <a:xfrm>
            <a:off x="3997325" y="3213100"/>
            <a:ext cx="142875" cy="144463"/>
          </a:xfrm>
          <a:prstGeom prst="ellipse">
            <a:avLst/>
          </a:prstGeom>
          <a:solidFill>
            <a:schemeClr val="bg1"/>
          </a:solidFill>
          <a:ln w="9525">
            <a:solidFill>
              <a:schemeClr val="tx1"/>
            </a:solidFill>
            <a:round/>
            <a:headEnd/>
            <a:tailEnd/>
          </a:ln>
          <a:effectLst/>
        </p:spPr>
        <p:txBody>
          <a:bodyPr wrap="none" anchor="ctr"/>
          <a:lstStyle/>
          <a:p>
            <a:endParaRPr lang="nb-NO"/>
          </a:p>
        </p:txBody>
      </p:sp>
    </p:spTree>
    <p:extLst>
      <p:ext uri="{BB962C8B-B14F-4D97-AF65-F5344CB8AC3E}">
        <p14:creationId xmlns:p14="http://schemas.microsoft.com/office/powerpoint/2010/main" val="17482318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nb-NO" smtClean="0"/>
              <a:t>Spilleplan trumfkontrakt</a:t>
            </a:r>
          </a:p>
        </p:txBody>
      </p:sp>
      <p:sp>
        <p:nvSpPr>
          <p:cNvPr id="25603" name="Rectangle 3"/>
          <p:cNvSpPr>
            <a:spLocks noGrp="1" noChangeArrowheads="1"/>
          </p:cNvSpPr>
          <p:nvPr>
            <p:ph type="body" idx="1"/>
          </p:nvPr>
        </p:nvSpPr>
        <p:spPr/>
        <p:txBody>
          <a:bodyPr/>
          <a:lstStyle/>
          <a:p>
            <a:pPr eaLnBrk="1" hangingPunct="1"/>
            <a:r>
              <a:rPr lang="nb-NO" smtClean="0"/>
              <a:t>Stort sett som i grand</a:t>
            </a:r>
          </a:p>
          <a:p>
            <a:pPr eaLnBrk="1" hangingPunct="1"/>
            <a:r>
              <a:rPr lang="nb-NO" smtClean="0"/>
              <a:t>Ha kontroll på hvor mange trumf som er igjen hos motstanderne</a:t>
            </a:r>
          </a:p>
          <a:p>
            <a:pPr eaLnBrk="1" hangingPunct="1"/>
            <a:r>
              <a:rPr lang="nb-NO" smtClean="0"/>
              <a:t>Trekke ut motstanderne sine trumf hvis du ikke kan trumfe på den hånda du har færrest trumf</a:t>
            </a:r>
          </a:p>
          <a:p>
            <a:pPr lvl="1" eaLnBrk="1" hangingPunct="1"/>
            <a:r>
              <a:rPr lang="nb-NO" smtClean="0"/>
              <a:t>Spesielt viktig når du har dårlig trumf</a:t>
            </a:r>
          </a:p>
          <a:p>
            <a:pPr eaLnBrk="1" hangingPunct="1"/>
            <a:endParaRPr lang="nb-NO" smtClean="0"/>
          </a:p>
        </p:txBody>
      </p:sp>
      <p:sp>
        <p:nvSpPr>
          <p:cNvPr id="25604" name="Plassholder for lysbildenummer 5"/>
          <p:cNvSpPr>
            <a:spLocks noGrp="1"/>
          </p:cNvSpPr>
          <p:nvPr>
            <p:ph type="sldNum" sz="quarter" idx="12"/>
          </p:nvPr>
        </p:nvSpPr>
        <p:spPr>
          <a:noFill/>
        </p:spPr>
        <p:txBody>
          <a:bodyPr/>
          <a:lstStyle/>
          <a:p>
            <a:fld id="{34BB90DE-50B4-403F-B49C-8DF947F6D443}" type="slidenum">
              <a:rPr lang="nb-NO"/>
              <a:pPr/>
              <a:t>42</a:t>
            </a:fld>
            <a:endParaRPr lang="nb-NO"/>
          </a:p>
        </p:txBody>
      </p:sp>
    </p:spTree>
    <p:extLst>
      <p:ext uri="{BB962C8B-B14F-4D97-AF65-F5344CB8AC3E}">
        <p14:creationId xmlns:p14="http://schemas.microsoft.com/office/powerpoint/2010/main" val="3806648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Kontrakt</a:t>
            </a:r>
            <a:endParaRPr lang="nb-NO" dirty="0"/>
          </a:p>
        </p:txBody>
      </p:sp>
      <p:sp>
        <p:nvSpPr>
          <p:cNvPr id="3" name="Plassholder for innhold 2"/>
          <p:cNvSpPr>
            <a:spLocks noGrp="1"/>
          </p:cNvSpPr>
          <p:nvPr>
            <p:ph idx="1"/>
          </p:nvPr>
        </p:nvSpPr>
        <p:spPr>
          <a:xfrm>
            <a:off x="457200" y="1600200"/>
            <a:ext cx="8229600" cy="4997152"/>
          </a:xfrm>
          <a:solidFill>
            <a:schemeClr val="bg1">
              <a:alpha val="60000"/>
            </a:schemeClr>
          </a:solidFill>
        </p:spPr>
        <p:txBody>
          <a:bodyPr>
            <a:normAutofit/>
          </a:bodyPr>
          <a:lstStyle/>
          <a:p>
            <a:r>
              <a:rPr lang="nb-NO" dirty="0" smtClean="0"/>
              <a:t>Kontrakten angir hvor mange stikk spilleførende side skal ta, og hva som skal være trumf (evt. NT – uten trumf)</a:t>
            </a:r>
          </a:p>
          <a:p>
            <a:r>
              <a:rPr lang="nb-NO" dirty="0" smtClean="0"/>
              <a:t>Motspillernes mål er å forhindre spillefører i å greie kontrakten</a:t>
            </a:r>
          </a:p>
          <a:p>
            <a:r>
              <a:rPr lang="nb-NO" dirty="0" smtClean="0"/>
              <a:t>7 stikk er det minste man kan by, og det er gitt tallet 1 (trekk). </a:t>
            </a:r>
          </a:p>
          <a:p>
            <a:r>
              <a:rPr lang="nb-NO" dirty="0" smtClean="0"/>
              <a:t>Pluss på 6 til antall trekk for å finne ut hvor mange stikk man byr</a:t>
            </a:r>
            <a:endParaRPr lang="nb-NO" dirty="0"/>
          </a:p>
        </p:txBody>
      </p:sp>
    </p:spTree>
    <p:extLst>
      <p:ext uri="{BB962C8B-B14F-4D97-AF65-F5344CB8AC3E}">
        <p14:creationId xmlns:p14="http://schemas.microsoft.com/office/powerpoint/2010/main" val="1836825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Hva er trumf, og hvor mange stikk skal spillefører ta?</a:t>
            </a:r>
            <a:endParaRPr lang="nb-NO" dirty="0"/>
          </a:p>
        </p:txBody>
      </p:sp>
      <p:sp>
        <p:nvSpPr>
          <p:cNvPr id="3" name="Plassholder for innhold 2"/>
          <p:cNvSpPr>
            <a:spLocks noGrp="1"/>
          </p:cNvSpPr>
          <p:nvPr>
            <p:ph idx="1"/>
          </p:nvPr>
        </p:nvSpPr>
        <p:spPr/>
        <p:txBody>
          <a:bodyPr/>
          <a:lstStyle/>
          <a:p>
            <a:r>
              <a:rPr lang="nb-NO" dirty="0" smtClean="0"/>
              <a:t>3</a:t>
            </a:r>
            <a:r>
              <a:rPr lang="nb-NO" dirty="0" smtClean="0">
                <a:solidFill>
                  <a:srgbClr val="FFC000"/>
                </a:solidFill>
                <a:latin typeface="Arial"/>
                <a:cs typeface="Arial"/>
              </a:rPr>
              <a:t>♦</a:t>
            </a:r>
          </a:p>
          <a:p>
            <a:r>
              <a:rPr lang="nb-NO" dirty="0">
                <a:latin typeface="Arial"/>
                <a:cs typeface="Arial"/>
              </a:rPr>
              <a:t>5</a:t>
            </a:r>
            <a:r>
              <a:rPr lang="nb-NO" dirty="0" smtClean="0">
                <a:solidFill>
                  <a:srgbClr val="00B050"/>
                </a:solidFill>
                <a:latin typeface="Arial"/>
                <a:cs typeface="Arial"/>
              </a:rPr>
              <a:t>♣</a:t>
            </a:r>
          </a:p>
          <a:p>
            <a:r>
              <a:rPr lang="nb-NO" dirty="0">
                <a:latin typeface="Arial"/>
                <a:cs typeface="Arial"/>
              </a:rPr>
              <a:t>4</a:t>
            </a:r>
            <a:r>
              <a:rPr lang="nb-NO" dirty="0" smtClean="0">
                <a:solidFill>
                  <a:srgbClr val="FF0000"/>
                </a:solidFill>
                <a:latin typeface="Arial"/>
                <a:cs typeface="Arial"/>
              </a:rPr>
              <a:t>♥</a:t>
            </a:r>
          </a:p>
          <a:p>
            <a:r>
              <a:rPr lang="nb-NO" dirty="0">
                <a:latin typeface="Arial"/>
                <a:cs typeface="Arial"/>
              </a:rPr>
              <a:t>7</a:t>
            </a:r>
            <a:r>
              <a:rPr lang="nb-NO" dirty="0" smtClean="0">
                <a:solidFill>
                  <a:srgbClr val="0070C0"/>
                </a:solidFill>
                <a:latin typeface="Arial"/>
                <a:cs typeface="Arial"/>
              </a:rPr>
              <a:t>♠</a:t>
            </a:r>
          </a:p>
          <a:p>
            <a:r>
              <a:rPr lang="nb-NO" dirty="0" smtClean="0">
                <a:latin typeface="Arial"/>
                <a:cs typeface="Arial"/>
              </a:rPr>
              <a:t>1NT</a:t>
            </a:r>
            <a:endParaRPr lang="nb-NO" dirty="0"/>
          </a:p>
        </p:txBody>
      </p:sp>
    </p:spTree>
    <p:extLst>
      <p:ext uri="{BB962C8B-B14F-4D97-AF65-F5344CB8AC3E}">
        <p14:creationId xmlns:p14="http://schemas.microsoft.com/office/powerpoint/2010/main" val="22099776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Meld og spill</a:t>
            </a:r>
            <a:endParaRPr lang="nb-NO" dirty="0"/>
          </a:p>
        </p:txBody>
      </p:sp>
      <p:sp>
        <p:nvSpPr>
          <p:cNvPr id="3" name="Plassholder for innhold 2"/>
          <p:cNvSpPr>
            <a:spLocks noGrp="1"/>
          </p:cNvSpPr>
          <p:nvPr>
            <p:ph idx="1"/>
          </p:nvPr>
        </p:nvSpPr>
        <p:spPr/>
        <p:txBody>
          <a:bodyPr/>
          <a:lstStyle/>
          <a:p>
            <a:r>
              <a:rPr lang="nb-NO" dirty="0" smtClean="0"/>
              <a:t>Del ut, meld og spill </a:t>
            </a:r>
          </a:p>
          <a:p>
            <a:endParaRPr lang="nb-NO" dirty="0"/>
          </a:p>
        </p:txBody>
      </p:sp>
    </p:spTree>
    <p:extLst>
      <p:ext uri="{BB962C8B-B14F-4D97-AF65-F5344CB8AC3E}">
        <p14:creationId xmlns:p14="http://schemas.microsoft.com/office/powerpoint/2010/main" val="38164561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nb-NO" smtClean="0"/>
              <a:t>Spilling</a:t>
            </a:r>
          </a:p>
        </p:txBody>
      </p:sp>
      <p:grpSp>
        <p:nvGrpSpPr>
          <p:cNvPr id="2" name="Group 3"/>
          <p:cNvGrpSpPr>
            <a:grpSpLocks/>
          </p:cNvGrpSpPr>
          <p:nvPr/>
        </p:nvGrpSpPr>
        <p:grpSpPr bwMode="auto">
          <a:xfrm>
            <a:off x="792163" y="5949950"/>
            <a:ext cx="1258887" cy="647700"/>
            <a:chOff x="499" y="3566"/>
            <a:chExt cx="793" cy="408"/>
          </a:xfrm>
        </p:grpSpPr>
        <p:sp>
          <p:nvSpPr>
            <p:cNvPr id="58372" name="Text Box 4"/>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21</a:t>
              </a:r>
            </a:p>
          </p:txBody>
        </p:sp>
        <p:sp>
          <p:nvSpPr>
            <p:cNvPr id="58373" name="Text Box 5"/>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1</a:t>
              </a:r>
            </a:p>
          </p:txBody>
        </p:sp>
        <p:grpSp>
          <p:nvGrpSpPr>
            <p:cNvPr id="3" name="Group 6"/>
            <p:cNvGrpSpPr>
              <a:grpSpLocks/>
            </p:cNvGrpSpPr>
            <p:nvPr/>
          </p:nvGrpSpPr>
          <p:grpSpPr bwMode="auto">
            <a:xfrm>
              <a:off x="884" y="3566"/>
              <a:ext cx="408" cy="408"/>
              <a:chOff x="340" y="3521"/>
              <a:chExt cx="862" cy="317"/>
            </a:xfrm>
          </p:grpSpPr>
          <p:sp>
            <p:nvSpPr>
              <p:cNvPr id="58375" name="Line 7"/>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8376" name="Line 8"/>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4" name="Group 9"/>
          <p:cNvGrpSpPr>
            <a:grpSpLocks/>
          </p:cNvGrpSpPr>
          <p:nvPr/>
        </p:nvGrpSpPr>
        <p:grpSpPr bwMode="auto">
          <a:xfrm>
            <a:off x="1441450" y="5302250"/>
            <a:ext cx="1258888" cy="647700"/>
            <a:chOff x="499" y="3566"/>
            <a:chExt cx="793" cy="408"/>
          </a:xfrm>
        </p:grpSpPr>
        <p:sp>
          <p:nvSpPr>
            <p:cNvPr id="58378" name="Text Box 10"/>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23</a:t>
              </a:r>
            </a:p>
          </p:txBody>
        </p:sp>
        <p:sp>
          <p:nvSpPr>
            <p:cNvPr id="58379" name="Text Box 11"/>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2</a:t>
              </a:r>
            </a:p>
          </p:txBody>
        </p:sp>
        <p:grpSp>
          <p:nvGrpSpPr>
            <p:cNvPr id="5" name="Group 12"/>
            <p:cNvGrpSpPr>
              <a:grpSpLocks/>
            </p:cNvGrpSpPr>
            <p:nvPr/>
          </p:nvGrpSpPr>
          <p:grpSpPr bwMode="auto">
            <a:xfrm>
              <a:off x="884" y="3566"/>
              <a:ext cx="408" cy="408"/>
              <a:chOff x="340" y="3521"/>
              <a:chExt cx="862" cy="317"/>
            </a:xfrm>
          </p:grpSpPr>
          <p:sp>
            <p:nvSpPr>
              <p:cNvPr id="58381" name="Line 13"/>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8382" name="Line 14"/>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6" name="Group 15"/>
          <p:cNvGrpSpPr>
            <a:grpSpLocks/>
          </p:cNvGrpSpPr>
          <p:nvPr/>
        </p:nvGrpSpPr>
        <p:grpSpPr bwMode="auto">
          <a:xfrm>
            <a:off x="2089150" y="4654550"/>
            <a:ext cx="1258888" cy="647700"/>
            <a:chOff x="499" y="3566"/>
            <a:chExt cx="793" cy="408"/>
          </a:xfrm>
        </p:grpSpPr>
        <p:sp>
          <p:nvSpPr>
            <p:cNvPr id="58384" name="Text Box 16"/>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25</a:t>
              </a:r>
            </a:p>
          </p:txBody>
        </p:sp>
        <p:sp>
          <p:nvSpPr>
            <p:cNvPr id="58385" name="Text Box 17"/>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3</a:t>
              </a:r>
            </a:p>
          </p:txBody>
        </p:sp>
        <p:grpSp>
          <p:nvGrpSpPr>
            <p:cNvPr id="7" name="Group 18"/>
            <p:cNvGrpSpPr>
              <a:grpSpLocks/>
            </p:cNvGrpSpPr>
            <p:nvPr/>
          </p:nvGrpSpPr>
          <p:grpSpPr bwMode="auto">
            <a:xfrm>
              <a:off x="884" y="3566"/>
              <a:ext cx="408" cy="408"/>
              <a:chOff x="340" y="3521"/>
              <a:chExt cx="862" cy="317"/>
            </a:xfrm>
          </p:grpSpPr>
          <p:sp>
            <p:nvSpPr>
              <p:cNvPr id="58387" name="Line 19"/>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8388" name="Line 20"/>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8" name="Group 21"/>
          <p:cNvGrpSpPr>
            <a:grpSpLocks/>
          </p:cNvGrpSpPr>
          <p:nvPr/>
        </p:nvGrpSpPr>
        <p:grpSpPr bwMode="auto">
          <a:xfrm>
            <a:off x="2736850" y="4005263"/>
            <a:ext cx="1258888" cy="647700"/>
            <a:chOff x="499" y="3566"/>
            <a:chExt cx="793" cy="408"/>
          </a:xfrm>
        </p:grpSpPr>
        <p:sp>
          <p:nvSpPr>
            <p:cNvPr id="58390" name="Text Box 22"/>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27</a:t>
              </a:r>
            </a:p>
          </p:txBody>
        </p:sp>
        <p:sp>
          <p:nvSpPr>
            <p:cNvPr id="58391" name="Text Box 23"/>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4</a:t>
              </a:r>
            </a:p>
          </p:txBody>
        </p:sp>
        <p:grpSp>
          <p:nvGrpSpPr>
            <p:cNvPr id="9" name="Group 24"/>
            <p:cNvGrpSpPr>
              <a:grpSpLocks/>
            </p:cNvGrpSpPr>
            <p:nvPr/>
          </p:nvGrpSpPr>
          <p:grpSpPr bwMode="auto">
            <a:xfrm>
              <a:off x="884" y="3566"/>
              <a:ext cx="408" cy="408"/>
              <a:chOff x="340" y="3521"/>
              <a:chExt cx="862" cy="317"/>
            </a:xfrm>
          </p:grpSpPr>
          <p:sp>
            <p:nvSpPr>
              <p:cNvPr id="58393" name="Line 25"/>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8394" name="Line 26"/>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10" name="Group 27"/>
          <p:cNvGrpSpPr>
            <a:grpSpLocks/>
          </p:cNvGrpSpPr>
          <p:nvPr/>
        </p:nvGrpSpPr>
        <p:grpSpPr bwMode="auto">
          <a:xfrm>
            <a:off x="3384550" y="3357563"/>
            <a:ext cx="1258888" cy="647700"/>
            <a:chOff x="499" y="3566"/>
            <a:chExt cx="793" cy="408"/>
          </a:xfrm>
        </p:grpSpPr>
        <p:sp>
          <p:nvSpPr>
            <p:cNvPr id="58396" name="Text Box 28"/>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29</a:t>
              </a:r>
            </a:p>
          </p:txBody>
        </p:sp>
        <p:sp>
          <p:nvSpPr>
            <p:cNvPr id="58397" name="Text Box 29"/>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5</a:t>
              </a:r>
            </a:p>
          </p:txBody>
        </p:sp>
        <p:grpSp>
          <p:nvGrpSpPr>
            <p:cNvPr id="11" name="Group 30"/>
            <p:cNvGrpSpPr>
              <a:grpSpLocks/>
            </p:cNvGrpSpPr>
            <p:nvPr/>
          </p:nvGrpSpPr>
          <p:grpSpPr bwMode="auto">
            <a:xfrm>
              <a:off x="884" y="3566"/>
              <a:ext cx="408" cy="408"/>
              <a:chOff x="340" y="3521"/>
              <a:chExt cx="862" cy="317"/>
            </a:xfrm>
          </p:grpSpPr>
          <p:sp>
            <p:nvSpPr>
              <p:cNvPr id="58399" name="Line 31"/>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8400" name="Line 32"/>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12" name="Group 33"/>
          <p:cNvGrpSpPr>
            <a:grpSpLocks/>
          </p:cNvGrpSpPr>
          <p:nvPr/>
        </p:nvGrpSpPr>
        <p:grpSpPr bwMode="auto">
          <a:xfrm>
            <a:off x="4033838" y="2709863"/>
            <a:ext cx="1258887" cy="647700"/>
            <a:chOff x="499" y="3566"/>
            <a:chExt cx="793" cy="408"/>
          </a:xfrm>
        </p:grpSpPr>
        <p:sp>
          <p:nvSpPr>
            <p:cNvPr id="58402" name="Text Box 34"/>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33</a:t>
              </a:r>
            </a:p>
          </p:txBody>
        </p:sp>
        <p:sp>
          <p:nvSpPr>
            <p:cNvPr id="58403" name="Text Box 35"/>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6</a:t>
              </a:r>
            </a:p>
          </p:txBody>
        </p:sp>
        <p:grpSp>
          <p:nvGrpSpPr>
            <p:cNvPr id="13" name="Group 36"/>
            <p:cNvGrpSpPr>
              <a:grpSpLocks/>
            </p:cNvGrpSpPr>
            <p:nvPr/>
          </p:nvGrpSpPr>
          <p:grpSpPr bwMode="auto">
            <a:xfrm>
              <a:off x="884" y="3566"/>
              <a:ext cx="408" cy="408"/>
              <a:chOff x="340" y="3521"/>
              <a:chExt cx="862" cy="317"/>
            </a:xfrm>
          </p:grpSpPr>
          <p:sp>
            <p:nvSpPr>
              <p:cNvPr id="58405" name="Line 37"/>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8406" name="Line 38"/>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14" name="Group 39"/>
          <p:cNvGrpSpPr>
            <a:grpSpLocks/>
          </p:cNvGrpSpPr>
          <p:nvPr/>
        </p:nvGrpSpPr>
        <p:grpSpPr bwMode="auto">
          <a:xfrm>
            <a:off x="4681538" y="2062163"/>
            <a:ext cx="1258887" cy="647700"/>
            <a:chOff x="499" y="3566"/>
            <a:chExt cx="793" cy="408"/>
          </a:xfrm>
        </p:grpSpPr>
        <p:sp>
          <p:nvSpPr>
            <p:cNvPr id="58408" name="Text Box 40"/>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37</a:t>
              </a:r>
            </a:p>
          </p:txBody>
        </p:sp>
        <p:sp>
          <p:nvSpPr>
            <p:cNvPr id="58409" name="Text Box 41"/>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7</a:t>
              </a:r>
            </a:p>
          </p:txBody>
        </p:sp>
        <p:grpSp>
          <p:nvGrpSpPr>
            <p:cNvPr id="15" name="Group 42"/>
            <p:cNvGrpSpPr>
              <a:grpSpLocks/>
            </p:cNvGrpSpPr>
            <p:nvPr/>
          </p:nvGrpSpPr>
          <p:grpSpPr bwMode="auto">
            <a:xfrm>
              <a:off x="884" y="3566"/>
              <a:ext cx="408" cy="408"/>
              <a:chOff x="340" y="3521"/>
              <a:chExt cx="862" cy="317"/>
            </a:xfrm>
          </p:grpSpPr>
          <p:sp>
            <p:nvSpPr>
              <p:cNvPr id="58411" name="Line 43"/>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8412" name="Line 44"/>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sp>
        <p:nvSpPr>
          <p:cNvPr id="58413" name="Text Box 45"/>
          <p:cNvSpPr txBox="1">
            <a:spLocks noChangeArrowheads="1"/>
          </p:cNvSpPr>
          <p:nvPr/>
        </p:nvSpPr>
        <p:spPr bwMode="auto">
          <a:xfrm>
            <a:off x="5268913" y="1531938"/>
            <a:ext cx="598487" cy="457200"/>
          </a:xfrm>
          <a:prstGeom prst="rect">
            <a:avLst/>
          </a:prstGeom>
          <a:solidFill>
            <a:srgbClr val="FF0000"/>
          </a:solidFill>
          <a:ln w="9525">
            <a:noFill/>
            <a:miter lim="800000"/>
            <a:headEnd/>
            <a:tailEnd/>
          </a:ln>
          <a:effectLst/>
        </p:spPr>
        <p:txBody>
          <a:bodyPr>
            <a:spAutoFit/>
          </a:bodyPr>
          <a:lstStyle/>
          <a:p>
            <a:pPr>
              <a:spcBef>
                <a:spcPct val="50000"/>
              </a:spcBef>
            </a:pPr>
            <a:r>
              <a:rPr lang="nb-NO" sz="2400">
                <a:solidFill>
                  <a:schemeClr val="bg1"/>
                </a:solidFill>
              </a:rPr>
              <a:t>hp</a:t>
            </a:r>
          </a:p>
        </p:txBody>
      </p:sp>
      <p:sp>
        <p:nvSpPr>
          <p:cNvPr id="58414" name="Text Box 46"/>
          <p:cNvSpPr txBox="1">
            <a:spLocks noChangeArrowheads="1"/>
          </p:cNvSpPr>
          <p:nvPr/>
        </p:nvSpPr>
        <p:spPr bwMode="auto">
          <a:xfrm>
            <a:off x="6011863" y="1558925"/>
            <a:ext cx="949325" cy="427038"/>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Trekk</a:t>
            </a:r>
          </a:p>
        </p:txBody>
      </p:sp>
      <p:grpSp>
        <p:nvGrpSpPr>
          <p:cNvPr id="16" name="Group 47"/>
          <p:cNvGrpSpPr>
            <a:grpSpLocks/>
          </p:cNvGrpSpPr>
          <p:nvPr/>
        </p:nvGrpSpPr>
        <p:grpSpPr bwMode="auto">
          <a:xfrm>
            <a:off x="5940425" y="1414463"/>
            <a:ext cx="908050" cy="647700"/>
            <a:chOff x="340" y="3521"/>
            <a:chExt cx="862" cy="317"/>
          </a:xfrm>
        </p:grpSpPr>
        <p:sp>
          <p:nvSpPr>
            <p:cNvPr id="58416" name="Line 48"/>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8417" name="Line 49"/>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sp>
        <p:nvSpPr>
          <p:cNvPr id="58418" name="Text Box 50"/>
          <p:cNvSpPr txBox="1">
            <a:spLocks noChangeArrowheads="1"/>
          </p:cNvSpPr>
          <p:nvPr/>
        </p:nvSpPr>
        <p:spPr bwMode="auto">
          <a:xfrm>
            <a:off x="468313" y="1412875"/>
            <a:ext cx="2305050" cy="1612900"/>
          </a:xfrm>
          <a:prstGeom prst="rect">
            <a:avLst/>
          </a:prstGeom>
          <a:noFill/>
          <a:ln w="9525">
            <a:noFill/>
            <a:miter lim="800000"/>
            <a:headEnd/>
            <a:tailEnd/>
          </a:ln>
          <a:effectLst/>
        </p:spPr>
        <p:txBody>
          <a:bodyPr>
            <a:spAutoFit/>
          </a:bodyPr>
          <a:lstStyle/>
          <a:p>
            <a:pPr>
              <a:spcBef>
                <a:spcPct val="50000"/>
              </a:spcBef>
            </a:pPr>
            <a:r>
              <a:rPr lang="nb-NO" sz="1600"/>
              <a:t>Hp = honnørpoeng</a:t>
            </a:r>
          </a:p>
          <a:p>
            <a:pPr>
              <a:spcBef>
                <a:spcPct val="50000"/>
              </a:spcBef>
            </a:pPr>
            <a:r>
              <a:rPr lang="nb-NO" sz="1400" b="0"/>
              <a:t>E = 4</a:t>
            </a:r>
          </a:p>
          <a:p>
            <a:pPr>
              <a:spcBef>
                <a:spcPct val="50000"/>
              </a:spcBef>
            </a:pPr>
            <a:r>
              <a:rPr lang="nb-NO" sz="1400" b="0"/>
              <a:t>K = 3</a:t>
            </a:r>
          </a:p>
          <a:p>
            <a:pPr>
              <a:spcBef>
                <a:spcPct val="50000"/>
              </a:spcBef>
            </a:pPr>
            <a:r>
              <a:rPr lang="nb-NO" sz="1400" b="0"/>
              <a:t>D = 2</a:t>
            </a:r>
          </a:p>
          <a:p>
            <a:pPr>
              <a:spcBef>
                <a:spcPct val="50000"/>
              </a:spcBef>
            </a:pPr>
            <a:r>
              <a:rPr lang="nb-NO" sz="1400" b="0"/>
              <a:t>kn = 1</a:t>
            </a:r>
          </a:p>
        </p:txBody>
      </p:sp>
      <p:sp>
        <p:nvSpPr>
          <p:cNvPr id="58419" name="Text Box 51"/>
          <p:cNvSpPr txBox="1">
            <a:spLocks noChangeArrowheads="1"/>
          </p:cNvSpPr>
          <p:nvPr/>
        </p:nvSpPr>
        <p:spPr bwMode="auto">
          <a:xfrm>
            <a:off x="5435600" y="4581525"/>
            <a:ext cx="3168650" cy="1616075"/>
          </a:xfrm>
          <a:prstGeom prst="rect">
            <a:avLst/>
          </a:prstGeom>
          <a:noFill/>
          <a:ln w="9525">
            <a:noFill/>
            <a:miter lim="800000"/>
            <a:headEnd/>
            <a:tailEnd/>
          </a:ln>
          <a:effectLst/>
        </p:spPr>
        <p:txBody>
          <a:bodyPr>
            <a:spAutoFit/>
          </a:bodyPr>
          <a:lstStyle/>
          <a:p>
            <a:r>
              <a:rPr lang="nb-NO" sz="2000" b="0"/>
              <a:t>- Meldinger</a:t>
            </a:r>
          </a:p>
          <a:p>
            <a:r>
              <a:rPr lang="nb-NO" sz="2000" b="0"/>
              <a:t>- Kontrakt?</a:t>
            </a:r>
          </a:p>
          <a:p>
            <a:r>
              <a:rPr lang="nb-NO" sz="2000" b="0"/>
              <a:t>- Hvem blir spillefører?</a:t>
            </a:r>
          </a:p>
          <a:p>
            <a:r>
              <a:rPr lang="nb-NO" sz="2000" b="0"/>
              <a:t>- Hvem blir utspiller?</a:t>
            </a:r>
          </a:p>
          <a:p>
            <a:r>
              <a:rPr lang="nb-NO" sz="2000" b="0"/>
              <a:t>- Hvem blir blindemann?</a:t>
            </a:r>
          </a:p>
        </p:txBody>
      </p:sp>
    </p:spTree>
    <p:extLst>
      <p:ext uri="{BB962C8B-B14F-4D97-AF65-F5344CB8AC3E}">
        <p14:creationId xmlns:p14="http://schemas.microsoft.com/office/powerpoint/2010/main" val="584839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tel 1"/>
          <p:cNvSpPr>
            <a:spLocks noGrp="1"/>
          </p:cNvSpPr>
          <p:nvPr>
            <p:ph type="title"/>
          </p:nvPr>
        </p:nvSpPr>
        <p:spPr/>
        <p:txBody>
          <a:bodyPr/>
          <a:lstStyle/>
          <a:p>
            <a:pPr eaLnBrk="1" hangingPunct="1"/>
            <a:r>
              <a:rPr lang="nb-NO" smtClean="0"/>
              <a:t>Ekstrastikk i trumf</a:t>
            </a:r>
          </a:p>
        </p:txBody>
      </p:sp>
      <p:sp>
        <p:nvSpPr>
          <p:cNvPr id="26627" name="Plassholder for innhold 2"/>
          <p:cNvSpPr>
            <a:spLocks noGrp="1"/>
          </p:cNvSpPr>
          <p:nvPr>
            <p:ph idx="1"/>
          </p:nvPr>
        </p:nvSpPr>
        <p:spPr>
          <a:xfrm>
            <a:off x="571500" y="1571625"/>
            <a:ext cx="8229600" cy="4525963"/>
          </a:xfrm>
        </p:spPr>
        <p:txBody>
          <a:bodyPr>
            <a:normAutofit lnSpcReduction="10000"/>
          </a:bodyPr>
          <a:lstStyle/>
          <a:p>
            <a:pPr eaLnBrk="1" hangingPunct="1">
              <a:buFontTx/>
              <a:buNone/>
            </a:pPr>
            <a:r>
              <a:rPr lang="nb-NO" smtClean="0"/>
              <a:t>	</a:t>
            </a:r>
            <a:r>
              <a:rPr lang="nb-NO" sz="2400" smtClean="0"/>
              <a:t>♠ 987</a:t>
            </a:r>
          </a:p>
          <a:p>
            <a:pPr eaLnBrk="1" hangingPunct="1">
              <a:buFontTx/>
              <a:buNone/>
            </a:pPr>
            <a:r>
              <a:rPr lang="nb-NO" sz="2400" smtClean="0"/>
              <a:t>	</a:t>
            </a:r>
          </a:p>
          <a:p>
            <a:pPr eaLnBrk="1" hangingPunct="1">
              <a:buFontTx/>
              <a:buNone/>
            </a:pPr>
            <a:r>
              <a:rPr lang="nb-NO" sz="2400" smtClean="0"/>
              <a:t>	 ♠ EKDkn10</a:t>
            </a:r>
          </a:p>
          <a:p>
            <a:pPr eaLnBrk="1" hangingPunct="1"/>
            <a:endParaRPr lang="nb-NO" sz="2400" smtClean="0"/>
          </a:p>
          <a:p>
            <a:pPr eaLnBrk="1" hangingPunct="1"/>
            <a:r>
              <a:rPr lang="nb-NO" sz="2400" smtClean="0"/>
              <a:t>Spar er trumf</a:t>
            </a:r>
          </a:p>
          <a:p>
            <a:pPr eaLnBrk="1" hangingPunct="1"/>
            <a:r>
              <a:rPr lang="nb-NO" sz="2400" smtClean="0"/>
              <a:t>Kan trekke ut motpartens spar ved å spille spar 3, 4 eller 5 ganger. Får 5 sparstikk</a:t>
            </a:r>
          </a:p>
          <a:p>
            <a:pPr eaLnBrk="1" hangingPunct="1"/>
            <a:r>
              <a:rPr lang="nb-NO" sz="2400" smtClean="0"/>
              <a:t>Dersom man får trumfet med en av sparene hos blindemann, får man et stikk i bordet og fremdeles 5 sparstikk hos syd. Dermed har man fått et ekstrastikk</a:t>
            </a:r>
          </a:p>
          <a:p>
            <a:pPr eaLnBrk="1" hangingPunct="1"/>
            <a:r>
              <a:rPr lang="nb-NO" sz="2400" smtClean="0"/>
              <a:t>Merk at om man trumfer hos syd, gir dette ikke ekstrastikk</a:t>
            </a:r>
          </a:p>
          <a:p>
            <a:pPr eaLnBrk="1" hangingPunct="1"/>
            <a:endParaRPr lang="nb-NO" smtClean="0"/>
          </a:p>
        </p:txBody>
      </p:sp>
      <p:sp>
        <p:nvSpPr>
          <p:cNvPr id="5" name="Rektangel 4"/>
          <p:cNvSpPr/>
          <p:nvPr/>
        </p:nvSpPr>
        <p:spPr>
          <a:xfrm>
            <a:off x="1331913" y="2060848"/>
            <a:ext cx="454025"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b="0"/>
          </a:p>
        </p:txBody>
      </p:sp>
      <p:sp>
        <p:nvSpPr>
          <p:cNvPr id="26629" name="Plassholder for lysbildenummer 5"/>
          <p:cNvSpPr>
            <a:spLocks noGrp="1"/>
          </p:cNvSpPr>
          <p:nvPr>
            <p:ph type="sldNum" sz="quarter" idx="12"/>
          </p:nvPr>
        </p:nvSpPr>
        <p:spPr>
          <a:noFill/>
        </p:spPr>
        <p:txBody>
          <a:bodyPr/>
          <a:lstStyle/>
          <a:p>
            <a:fld id="{0C79665F-DF81-4988-BA5F-E1288F056AAA}" type="slidenum">
              <a:rPr lang="nb-NO"/>
              <a:pPr/>
              <a:t>47</a:t>
            </a:fld>
            <a:endParaRPr lang="nb-NO"/>
          </a:p>
        </p:txBody>
      </p:sp>
    </p:spTree>
    <p:extLst>
      <p:ext uri="{BB962C8B-B14F-4D97-AF65-F5344CB8AC3E}">
        <p14:creationId xmlns:p14="http://schemas.microsoft.com/office/powerpoint/2010/main" val="15198606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nb-NO" smtClean="0"/>
              <a:t>Øvelse</a:t>
            </a:r>
          </a:p>
        </p:txBody>
      </p:sp>
      <p:sp>
        <p:nvSpPr>
          <p:cNvPr id="27651" name="Rectangle 3"/>
          <p:cNvSpPr>
            <a:spLocks noGrp="1" noChangeArrowheads="1"/>
          </p:cNvSpPr>
          <p:nvPr>
            <p:ph type="body" idx="1"/>
          </p:nvPr>
        </p:nvSpPr>
        <p:spPr/>
        <p:txBody>
          <a:bodyPr/>
          <a:lstStyle/>
          <a:p>
            <a:pPr eaLnBrk="1" hangingPunct="1"/>
            <a:r>
              <a:rPr lang="nb-NO" dirty="0" smtClean="0"/>
              <a:t>Gi tilfeldig 4 spill</a:t>
            </a:r>
          </a:p>
          <a:p>
            <a:pPr lvl="1" eaLnBrk="1" hangingPunct="1"/>
            <a:r>
              <a:rPr lang="nb-NO" dirty="0" smtClean="0"/>
              <a:t>Bestem antall stikk</a:t>
            </a:r>
          </a:p>
          <a:p>
            <a:pPr lvl="1" eaLnBrk="1" hangingPunct="1"/>
            <a:r>
              <a:rPr lang="nb-NO" dirty="0" smtClean="0"/>
              <a:t>Velg trumf / grand</a:t>
            </a:r>
          </a:p>
          <a:p>
            <a:pPr lvl="1" eaLnBrk="1" hangingPunct="1"/>
            <a:r>
              <a:rPr lang="nb-NO" dirty="0" smtClean="0"/>
              <a:t>Hvem er spillefører?</a:t>
            </a:r>
          </a:p>
          <a:p>
            <a:pPr lvl="1" eaLnBrk="1" hangingPunct="1"/>
            <a:r>
              <a:rPr lang="nb-NO" dirty="0" smtClean="0"/>
              <a:t>Hvem er utspiller?</a:t>
            </a:r>
          </a:p>
          <a:p>
            <a:pPr lvl="1" eaLnBrk="1" hangingPunct="1"/>
            <a:r>
              <a:rPr lang="nb-NO" dirty="0" smtClean="0"/>
              <a:t>Hvem er blindemann?</a:t>
            </a:r>
          </a:p>
          <a:p>
            <a:pPr lvl="1" eaLnBrk="1" hangingPunct="1"/>
            <a:r>
              <a:rPr lang="nb-NO" dirty="0" smtClean="0"/>
              <a:t>Skal ikke gjennomføre selve spillet</a:t>
            </a:r>
          </a:p>
        </p:txBody>
      </p:sp>
      <p:sp>
        <p:nvSpPr>
          <p:cNvPr id="27652" name="Plassholder for lysbildenummer 5"/>
          <p:cNvSpPr>
            <a:spLocks noGrp="1"/>
          </p:cNvSpPr>
          <p:nvPr>
            <p:ph type="sldNum" sz="quarter" idx="12"/>
          </p:nvPr>
        </p:nvSpPr>
        <p:spPr>
          <a:noFill/>
        </p:spPr>
        <p:txBody>
          <a:bodyPr/>
          <a:lstStyle/>
          <a:p>
            <a:fld id="{00D90968-F406-408E-BD72-FC45181E7DB8}" type="slidenum">
              <a:rPr lang="nb-NO"/>
              <a:pPr/>
              <a:t>48</a:t>
            </a:fld>
            <a:endParaRPr lang="nb-NO"/>
          </a:p>
        </p:txBody>
      </p:sp>
    </p:spTree>
    <p:extLst>
      <p:ext uri="{BB962C8B-B14F-4D97-AF65-F5344CB8AC3E}">
        <p14:creationId xmlns:p14="http://schemas.microsoft.com/office/powerpoint/2010/main" val="19294622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nb-NO" smtClean="0"/>
              <a:t>Utspill mot trumfkontrakt</a:t>
            </a:r>
          </a:p>
        </p:txBody>
      </p:sp>
      <p:sp>
        <p:nvSpPr>
          <p:cNvPr id="28675" name="Rectangle 3"/>
          <p:cNvSpPr>
            <a:spLocks noGrp="1" noChangeArrowheads="1"/>
          </p:cNvSpPr>
          <p:nvPr>
            <p:ph type="body" idx="1"/>
          </p:nvPr>
        </p:nvSpPr>
        <p:spPr/>
        <p:txBody>
          <a:bodyPr/>
          <a:lstStyle/>
          <a:p>
            <a:pPr>
              <a:lnSpc>
                <a:spcPct val="90000"/>
              </a:lnSpc>
            </a:pPr>
            <a:r>
              <a:rPr lang="nb-NO" dirty="0" smtClean="0"/>
              <a:t>Spille ut en farge der du bare har ett kort i håp om at du får stikk for en eller flere trumf</a:t>
            </a:r>
          </a:p>
          <a:p>
            <a:pPr eaLnBrk="1" hangingPunct="1">
              <a:lnSpc>
                <a:spcPct val="90000"/>
              </a:lnSpc>
            </a:pPr>
            <a:r>
              <a:rPr lang="nb-NO" dirty="0" smtClean="0"/>
              <a:t>Sekvensutspill</a:t>
            </a:r>
          </a:p>
          <a:p>
            <a:pPr lvl="1" eaLnBrk="1" hangingPunct="1">
              <a:lnSpc>
                <a:spcPct val="90000"/>
              </a:lnSpc>
            </a:pPr>
            <a:r>
              <a:rPr lang="nb-NO" dirty="0" smtClean="0"/>
              <a:t>Spille høyeste fra en sekvens på to kort</a:t>
            </a:r>
          </a:p>
          <a:p>
            <a:pPr eaLnBrk="1" hangingPunct="1">
              <a:lnSpc>
                <a:spcPct val="90000"/>
              </a:lnSpc>
            </a:pPr>
            <a:r>
              <a:rPr lang="nb-NO" dirty="0" smtClean="0"/>
              <a:t>Spille ut minste kortet fra en farge med honnør</a:t>
            </a:r>
          </a:p>
          <a:p>
            <a:pPr eaLnBrk="1" hangingPunct="1">
              <a:lnSpc>
                <a:spcPct val="90000"/>
              </a:lnSpc>
            </a:pPr>
            <a:r>
              <a:rPr lang="nb-NO" dirty="0" smtClean="0"/>
              <a:t>Spille ut et høyt kort (9, 8, 7, 6) fra en farge uten honnør</a:t>
            </a:r>
          </a:p>
        </p:txBody>
      </p:sp>
      <p:sp>
        <p:nvSpPr>
          <p:cNvPr id="28676" name="Plassholder for lysbildenummer 5"/>
          <p:cNvSpPr>
            <a:spLocks noGrp="1"/>
          </p:cNvSpPr>
          <p:nvPr>
            <p:ph type="sldNum" sz="quarter" idx="12"/>
          </p:nvPr>
        </p:nvSpPr>
        <p:spPr>
          <a:noFill/>
        </p:spPr>
        <p:txBody>
          <a:bodyPr/>
          <a:lstStyle/>
          <a:p>
            <a:fld id="{E5D28577-CC82-497B-8576-F0A1348CFAAE}" type="slidenum">
              <a:rPr lang="nb-NO"/>
              <a:pPr/>
              <a:t>49</a:t>
            </a:fld>
            <a:endParaRPr lang="nb-NO"/>
          </a:p>
        </p:txBody>
      </p:sp>
    </p:spTree>
    <p:extLst>
      <p:ext uri="{BB962C8B-B14F-4D97-AF65-F5344CB8AC3E}">
        <p14:creationId xmlns:p14="http://schemas.microsoft.com/office/powerpoint/2010/main" val="2131036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Norge juniorverdensmestere 2014</a:t>
            </a:r>
            <a:endParaRPr lang="nb-NO" dirty="0"/>
          </a:p>
        </p:txBody>
      </p:sp>
      <p:pic>
        <p:nvPicPr>
          <p:cNvPr id="1026" name="Picture 2" descr="C:\Users\Kristian\Downloads\14996858392_a0ce1c49e9_m.jpg"/>
          <p:cNvPicPr>
            <a:picLocks noGrp="1" noChangeAspect="1" noChangeArrowheads="1"/>
          </p:cNvPicPr>
          <p:nvPr>
            <p:ph idx="1"/>
          </p:nvPr>
        </p:nvPicPr>
        <p:blipFill>
          <a:blip r:embed="rId2" cstate="print"/>
          <a:srcRect/>
          <a:stretch>
            <a:fillRect/>
          </a:stretch>
        </p:blipFill>
        <p:spPr bwMode="auto">
          <a:xfrm>
            <a:off x="539553" y="1700809"/>
            <a:ext cx="3456383" cy="2304255"/>
          </a:xfrm>
          <a:prstGeom prst="rect">
            <a:avLst/>
          </a:prstGeom>
          <a:noFill/>
        </p:spPr>
      </p:pic>
      <p:pic>
        <p:nvPicPr>
          <p:cNvPr id="1027" name="Picture 3" descr="C:\Users\Kristian\Downloads\14816342917_b25d468f0b_m.jpg"/>
          <p:cNvPicPr>
            <a:picLocks noChangeAspect="1" noChangeArrowheads="1"/>
          </p:cNvPicPr>
          <p:nvPr/>
        </p:nvPicPr>
        <p:blipFill>
          <a:blip r:embed="rId3" cstate="print"/>
          <a:srcRect/>
          <a:stretch>
            <a:fillRect/>
          </a:stretch>
        </p:blipFill>
        <p:spPr bwMode="auto">
          <a:xfrm>
            <a:off x="4139952" y="1772816"/>
            <a:ext cx="3348372" cy="2232248"/>
          </a:xfrm>
          <a:prstGeom prst="rect">
            <a:avLst/>
          </a:prstGeom>
          <a:noFill/>
        </p:spPr>
      </p:pic>
      <p:pic>
        <p:nvPicPr>
          <p:cNvPr id="1028" name="Picture 4" descr="C:\Users\Kristian\Downloads\15008441175_21636a2deb_m.jpg"/>
          <p:cNvPicPr>
            <a:picLocks noChangeAspect="1" noChangeArrowheads="1"/>
          </p:cNvPicPr>
          <p:nvPr/>
        </p:nvPicPr>
        <p:blipFill>
          <a:blip r:embed="rId4" cstate="print"/>
          <a:srcRect/>
          <a:stretch>
            <a:fillRect/>
          </a:stretch>
        </p:blipFill>
        <p:spPr bwMode="auto">
          <a:xfrm>
            <a:off x="4211960" y="4077072"/>
            <a:ext cx="3600400" cy="2400267"/>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Avslutning del II</a:t>
            </a:r>
            <a:endParaRPr lang="nb-NO" dirty="0"/>
          </a:p>
        </p:txBody>
      </p:sp>
      <p:sp>
        <p:nvSpPr>
          <p:cNvPr id="3" name="Plassholder for innhold 2"/>
          <p:cNvSpPr>
            <a:spLocks noGrp="1"/>
          </p:cNvSpPr>
          <p:nvPr>
            <p:ph idx="1"/>
          </p:nvPr>
        </p:nvSpPr>
        <p:spPr/>
        <p:txBody>
          <a:bodyPr/>
          <a:lstStyle/>
          <a:p>
            <a:endParaRPr lang="nb-NO"/>
          </a:p>
        </p:txBody>
      </p:sp>
    </p:spTree>
    <p:extLst>
      <p:ext uri="{BB962C8B-B14F-4D97-AF65-F5344CB8AC3E}">
        <p14:creationId xmlns:p14="http://schemas.microsoft.com/office/powerpoint/2010/main" val="358537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Del III</a:t>
            </a:r>
            <a:endParaRPr lang="nb-NO" dirty="0"/>
          </a:p>
        </p:txBody>
      </p:sp>
      <p:sp>
        <p:nvSpPr>
          <p:cNvPr id="3" name="Plassholder for innhold 2"/>
          <p:cNvSpPr>
            <a:spLocks noGrp="1"/>
          </p:cNvSpPr>
          <p:nvPr>
            <p:ph idx="1"/>
          </p:nvPr>
        </p:nvSpPr>
        <p:spPr/>
        <p:txBody>
          <a:bodyPr/>
          <a:lstStyle/>
          <a:p>
            <a:r>
              <a:rPr lang="nb-NO" dirty="0" smtClean="0"/>
              <a:t>Repetisjon begrep</a:t>
            </a:r>
          </a:p>
          <a:p>
            <a:r>
              <a:rPr lang="nb-NO" dirty="0" smtClean="0"/>
              <a:t>Repetisjon trumf</a:t>
            </a:r>
          </a:p>
          <a:p>
            <a:r>
              <a:rPr lang="nb-NO" dirty="0" err="1" smtClean="0"/>
              <a:t>Spillteknikk</a:t>
            </a:r>
            <a:r>
              <a:rPr lang="nb-NO" dirty="0" smtClean="0"/>
              <a:t>: Langfargestikk, godspille</a:t>
            </a:r>
            <a:endParaRPr lang="nb-NO" dirty="0"/>
          </a:p>
        </p:txBody>
      </p:sp>
    </p:spTree>
    <p:extLst>
      <p:ext uri="{BB962C8B-B14F-4D97-AF65-F5344CB8AC3E}">
        <p14:creationId xmlns:p14="http://schemas.microsoft.com/office/powerpoint/2010/main" val="3215465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nb-NO" smtClean="0"/>
              <a:t>Spilling</a:t>
            </a:r>
          </a:p>
        </p:txBody>
      </p:sp>
      <p:grpSp>
        <p:nvGrpSpPr>
          <p:cNvPr id="2" name="Group 3"/>
          <p:cNvGrpSpPr>
            <a:grpSpLocks/>
          </p:cNvGrpSpPr>
          <p:nvPr/>
        </p:nvGrpSpPr>
        <p:grpSpPr bwMode="auto">
          <a:xfrm>
            <a:off x="792163" y="5949950"/>
            <a:ext cx="1258887" cy="647700"/>
            <a:chOff x="499" y="3566"/>
            <a:chExt cx="793" cy="408"/>
          </a:xfrm>
        </p:grpSpPr>
        <p:sp>
          <p:nvSpPr>
            <p:cNvPr id="58372" name="Text Box 4"/>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21</a:t>
              </a:r>
            </a:p>
          </p:txBody>
        </p:sp>
        <p:sp>
          <p:nvSpPr>
            <p:cNvPr id="58373" name="Text Box 5"/>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1</a:t>
              </a:r>
            </a:p>
          </p:txBody>
        </p:sp>
        <p:grpSp>
          <p:nvGrpSpPr>
            <p:cNvPr id="3" name="Group 6"/>
            <p:cNvGrpSpPr>
              <a:grpSpLocks/>
            </p:cNvGrpSpPr>
            <p:nvPr/>
          </p:nvGrpSpPr>
          <p:grpSpPr bwMode="auto">
            <a:xfrm>
              <a:off x="884" y="3566"/>
              <a:ext cx="408" cy="408"/>
              <a:chOff x="340" y="3521"/>
              <a:chExt cx="862" cy="317"/>
            </a:xfrm>
          </p:grpSpPr>
          <p:sp>
            <p:nvSpPr>
              <p:cNvPr id="58375" name="Line 7"/>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8376" name="Line 8"/>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4" name="Group 9"/>
          <p:cNvGrpSpPr>
            <a:grpSpLocks/>
          </p:cNvGrpSpPr>
          <p:nvPr/>
        </p:nvGrpSpPr>
        <p:grpSpPr bwMode="auto">
          <a:xfrm>
            <a:off x="1441450" y="5302250"/>
            <a:ext cx="1258888" cy="647700"/>
            <a:chOff x="499" y="3566"/>
            <a:chExt cx="793" cy="408"/>
          </a:xfrm>
        </p:grpSpPr>
        <p:sp>
          <p:nvSpPr>
            <p:cNvPr id="58378" name="Text Box 10"/>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23</a:t>
              </a:r>
            </a:p>
          </p:txBody>
        </p:sp>
        <p:sp>
          <p:nvSpPr>
            <p:cNvPr id="58379" name="Text Box 11"/>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2</a:t>
              </a:r>
            </a:p>
          </p:txBody>
        </p:sp>
        <p:grpSp>
          <p:nvGrpSpPr>
            <p:cNvPr id="5" name="Group 12"/>
            <p:cNvGrpSpPr>
              <a:grpSpLocks/>
            </p:cNvGrpSpPr>
            <p:nvPr/>
          </p:nvGrpSpPr>
          <p:grpSpPr bwMode="auto">
            <a:xfrm>
              <a:off x="884" y="3566"/>
              <a:ext cx="408" cy="408"/>
              <a:chOff x="340" y="3521"/>
              <a:chExt cx="862" cy="317"/>
            </a:xfrm>
          </p:grpSpPr>
          <p:sp>
            <p:nvSpPr>
              <p:cNvPr id="58381" name="Line 13"/>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8382" name="Line 14"/>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6" name="Group 15"/>
          <p:cNvGrpSpPr>
            <a:grpSpLocks/>
          </p:cNvGrpSpPr>
          <p:nvPr/>
        </p:nvGrpSpPr>
        <p:grpSpPr bwMode="auto">
          <a:xfrm>
            <a:off x="2089150" y="4654550"/>
            <a:ext cx="1258888" cy="647700"/>
            <a:chOff x="499" y="3566"/>
            <a:chExt cx="793" cy="408"/>
          </a:xfrm>
        </p:grpSpPr>
        <p:sp>
          <p:nvSpPr>
            <p:cNvPr id="58384" name="Text Box 16"/>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25</a:t>
              </a:r>
            </a:p>
          </p:txBody>
        </p:sp>
        <p:sp>
          <p:nvSpPr>
            <p:cNvPr id="58385" name="Text Box 17"/>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3</a:t>
              </a:r>
            </a:p>
          </p:txBody>
        </p:sp>
        <p:grpSp>
          <p:nvGrpSpPr>
            <p:cNvPr id="7" name="Group 18"/>
            <p:cNvGrpSpPr>
              <a:grpSpLocks/>
            </p:cNvGrpSpPr>
            <p:nvPr/>
          </p:nvGrpSpPr>
          <p:grpSpPr bwMode="auto">
            <a:xfrm>
              <a:off x="884" y="3566"/>
              <a:ext cx="408" cy="408"/>
              <a:chOff x="340" y="3521"/>
              <a:chExt cx="862" cy="317"/>
            </a:xfrm>
          </p:grpSpPr>
          <p:sp>
            <p:nvSpPr>
              <p:cNvPr id="58387" name="Line 19"/>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8388" name="Line 20"/>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8" name="Group 21"/>
          <p:cNvGrpSpPr>
            <a:grpSpLocks/>
          </p:cNvGrpSpPr>
          <p:nvPr/>
        </p:nvGrpSpPr>
        <p:grpSpPr bwMode="auto">
          <a:xfrm>
            <a:off x="2736850" y="4005263"/>
            <a:ext cx="1258888" cy="647700"/>
            <a:chOff x="499" y="3566"/>
            <a:chExt cx="793" cy="408"/>
          </a:xfrm>
        </p:grpSpPr>
        <p:sp>
          <p:nvSpPr>
            <p:cNvPr id="58390" name="Text Box 22"/>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27</a:t>
              </a:r>
            </a:p>
          </p:txBody>
        </p:sp>
        <p:sp>
          <p:nvSpPr>
            <p:cNvPr id="58391" name="Text Box 23"/>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4</a:t>
              </a:r>
            </a:p>
          </p:txBody>
        </p:sp>
        <p:grpSp>
          <p:nvGrpSpPr>
            <p:cNvPr id="9" name="Group 24"/>
            <p:cNvGrpSpPr>
              <a:grpSpLocks/>
            </p:cNvGrpSpPr>
            <p:nvPr/>
          </p:nvGrpSpPr>
          <p:grpSpPr bwMode="auto">
            <a:xfrm>
              <a:off x="884" y="3566"/>
              <a:ext cx="408" cy="408"/>
              <a:chOff x="340" y="3521"/>
              <a:chExt cx="862" cy="317"/>
            </a:xfrm>
          </p:grpSpPr>
          <p:sp>
            <p:nvSpPr>
              <p:cNvPr id="58393" name="Line 25"/>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8394" name="Line 26"/>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10" name="Group 27"/>
          <p:cNvGrpSpPr>
            <a:grpSpLocks/>
          </p:cNvGrpSpPr>
          <p:nvPr/>
        </p:nvGrpSpPr>
        <p:grpSpPr bwMode="auto">
          <a:xfrm>
            <a:off x="3384550" y="3357563"/>
            <a:ext cx="1258888" cy="647700"/>
            <a:chOff x="499" y="3566"/>
            <a:chExt cx="793" cy="408"/>
          </a:xfrm>
        </p:grpSpPr>
        <p:sp>
          <p:nvSpPr>
            <p:cNvPr id="58396" name="Text Box 28"/>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29</a:t>
              </a:r>
            </a:p>
          </p:txBody>
        </p:sp>
        <p:sp>
          <p:nvSpPr>
            <p:cNvPr id="58397" name="Text Box 29"/>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5</a:t>
              </a:r>
            </a:p>
          </p:txBody>
        </p:sp>
        <p:grpSp>
          <p:nvGrpSpPr>
            <p:cNvPr id="11" name="Group 30"/>
            <p:cNvGrpSpPr>
              <a:grpSpLocks/>
            </p:cNvGrpSpPr>
            <p:nvPr/>
          </p:nvGrpSpPr>
          <p:grpSpPr bwMode="auto">
            <a:xfrm>
              <a:off x="884" y="3566"/>
              <a:ext cx="408" cy="408"/>
              <a:chOff x="340" y="3521"/>
              <a:chExt cx="862" cy="317"/>
            </a:xfrm>
          </p:grpSpPr>
          <p:sp>
            <p:nvSpPr>
              <p:cNvPr id="58399" name="Line 31"/>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8400" name="Line 32"/>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12" name="Group 33"/>
          <p:cNvGrpSpPr>
            <a:grpSpLocks/>
          </p:cNvGrpSpPr>
          <p:nvPr/>
        </p:nvGrpSpPr>
        <p:grpSpPr bwMode="auto">
          <a:xfrm>
            <a:off x="4033838" y="2709863"/>
            <a:ext cx="1258887" cy="647700"/>
            <a:chOff x="499" y="3566"/>
            <a:chExt cx="793" cy="408"/>
          </a:xfrm>
        </p:grpSpPr>
        <p:sp>
          <p:nvSpPr>
            <p:cNvPr id="58402" name="Text Box 34"/>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33</a:t>
              </a:r>
            </a:p>
          </p:txBody>
        </p:sp>
        <p:sp>
          <p:nvSpPr>
            <p:cNvPr id="58403" name="Text Box 35"/>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6</a:t>
              </a:r>
            </a:p>
          </p:txBody>
        </p:sp>
        <p:grpSp>
          <p:nvGrpSpPr>
            <p:cNvPr id="13" name="Group 36"/>
            <p:cNvGrpSpPr>
              <a:grpSpLocks/>
            </p:cNvGrpSpPr>
            <p:nvPr/>
          </p:nvGrpSpPr>
          <p:grpSpPr bwMode="auto">
            <a:xfrm>
              <a:off x="884" y="3566"/>
              <a:ext cx="408" cy="408"/>
              <a:chOff x="340" y="3521"/>
              <a:chExt cx="862" cy="317"/>
            </a:xfrm>
          </p:grpSpPr>
          <p:sp>
            <p:nvSpPr>
              <p:cNvPr id="58405" name="Line 37"/>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8406" name="Line 38"/>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14" name="Group 39"/>
          <p:cNvGrpSpPr>
            <a:grpSpLocks/>
          </p:cNvGrpSpPr>
          <p:nvPr/>
        </p:nvGrpSpPr>
        <p:grpSpPr bwMode="auto">
          <a:xfrm>
            <a:off x="4681538" y="2062163"/>
            <a:ext cx="1258887" cy="647700"/>
            <a:chOff x="499" y="3566"/>
            <a:chExt cx="793" cy="408"/>
          </a:xfrm>
        </p:grpSpPr>
        <p:sp>
          <p:nvSpPr>
            <p:cNvPr id="58408" name="Text Box 40"/>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37</a:t>
              </a:r>
            </a:p>
          </p:txBody>
        </p:sp>
        <p:sp>
          <p:nvSpPr>
            <p:cNvPr id="58409" name="Text Box 41"/>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7</a:t>
              </a:r>
            </a:p>
          </p:txBody>
        </p:sp>
        <p:grpSp>
          <p:nvGrpSpPr>
            <p:cNvPr id="15" name="Group 42"/>
            <p:cNvGrpSpPr>
              <a:grpSpLocks/>
            </p:cNvGrpSpPr>
            <p:nvPr/>
          </p:nvGrpSpPr>
          <p:grpSpPr bwMode="auto">
            <a:xfrm>
              <a:off x="884" y="3566"/>
              <a:ext cx="408" cy="408"/>
              <a:chOff x="340" y="3521"/>
              <a:chExt cx="862" cy="317"/>
            </a:xfrm>
          </p:grpSpPr>
          <p:sp>
            <p:nvSpPr>
              <p:cNvPr id="58411" name="Line 43"/>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8412" name="Line 44"/>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sp>
        <p:nvSpPr>
          <p:cNvPr id="58413" name="Text Box 45"/>
          <p:cNvSpPr txBox="1">
            <a:spLocks noChangeArrowheads="1"/>
          </p:cNvSpPr>
          <p:nvPr/>
        </p:nvSpPr>
        <p:spPr bwMode="auto">
          <a:xfrm>
            <a:off x="5268913" y="1531938"/>
            <a:ext cx="598487" cy="457200"/>
          </a:xfrm>
          <a:prstGeom prst="rect">
            <a:avLst/>
          </a:prstGeom>
          <a:solidFill>
            <a:srgbClr val="FF0000"/>
          </a:solidFill>
          <a:ln w="9525">
            <a:noFill/>
            <a:miter lim="800000"/>
            <a:headEnd/>
            <a:tailEnd/>
          </a:ln>
          <a:effectLst/>
        </p:spPr>
        <p:txBody>
          <a:bodyPr>
            <a:spAutoFit/>
          </a:bodyPr>
          <a:lstStyle/>
          <a:p>
            <a:pPr>
              <a:spcBef>
                <a:spcPct val="50000"/>
              </a:spcBef>
            </a:pPr>
            <a:r>
              <a:rPr lang="nb-NO" sz="2400">
                <a:solidFill>
                  <a:schemeClr val="bg1"/>
                </a:solidFill>
              </a:rPr>
              <a:t>hp</a:t>
            </a:r>
          </a:p>
        </p:txBody>
      </p:sp>
      <p:sp>
        <p:nvSpPr>
          <p:cNvPr id="58414" name="Text Box 46"/>
          <p:cNvSpPr txBox="1">
            <a:spLocks noChangeArrowheads="1"/>
          </p:cNvSpPr>
          <p:nvPr/>
        </p:nvSpPr>
        <p:spPr bwMode="auto">
          <a:xfrm>
            <a:off x="6011863" y="1558925"/>
            <a:ext cx="949325" cy="427038"/>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Trekk</a:t>
            </a:r>
          </a:p>
        </p:txBody>
      </p:sp>
      <p:grpSp>
        <p:nvGrpSpPr>
          <p:cNvPr id="16" name="Group 47"/>
          <p:cNvGrpSpPr>
            <a:grpSpLocks/>
          </p:cNvGrpSpPr>
          <p:nvPr/>
        </p:nvGrpSpPr>
        <p:grpSpPr bwMode="auto">
          <a:xfrm>
            <a:off x="5940425" y="1414463"/>
            <a:ext cx="908050" cy="647700"/>
            <a:chOff x="340" y="3521"/>
            <a:chExt cx="862" cy="317"/>
          </a:xfrm>
        </p:grpSpPr>
        <p:sp>
          <p:nvSpPr>
            <p:cNvPr id="58416" name="Line 48"/>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8417" name="Line 49"/>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sp>
        <p:nvSpPr>
          <p:cNvPr id="58418" name="Text Box 50"/>
          <p:cNvSpPr txBox="1">
            <a:spLocks noChangeArrowheads="1"/>
          </p:cNvSpPr>
          <p:nvPr/>
        </p:nvSpPr>
        <p:spPr bwMode="auto">
          <a:xfrm>
            <a:off x="468313" y="1412875"/>
            <a:ext cx="2305050" cy="1612900"/>
          </a:xfrm>
          <a:prstGeom prst="rect">
            <a:avLst/>
          </a:prstGeom>
          <a:noFill/>
          <a:ln w="9525">
            <a:noFill/>
            <a:miter lim="800000"/>
            <a:headEnd/>
            <a:tailEnd/>
          </a:ln>
          <a:effectLst/>
        </p:spPr>
        <p:txBody>
          <a:bodyPr>
            <a:spAutoFit/>
          </a:bodyPr>
          <a:lstStyle/>
          <a:p>
            <a:pPr>
              <a:spcBef>
                <a:spcPct val="50000"/>
              </a:spcBef>
            </a:pPr>
            <a:r>
              <a:rPr lang="nb-NO" sz="1600"/>
              <a:t>Hp = honnørpoeng</a:t>
            </a:r>
          </a:p>
          <a:p>
            <a:pPr>
              <a:spcBef>
                <a:spcPct val="50000"/>
              </a:spcBef>
            </a:pPr>
            <a:r>
              <a:rPr lang="nb-NO" sz="1400" b="0"/>
              <a:t>E = 4</a:t>
            </a:r>
          </a:p>
          <a:p>
            <a:pPr>
              <a:spcBef>
                <a:spcPct val="50000"/>
              </a:spcBef>
            </a:pPr>
            <a:r>
              <a:rPr lang="nb-NO" sz="1400" b="0"/>
              <a:t>K = 3</a:t>
            </a:r>
          </a:p>
          <a:p>
            <a:pPr>
              <a:spcBef>
                <a:spcPct val="50000"/>
              </a:spcBef>
            </a:pPr>
            <a:r>
              <a:rPr lang="nb-NO" sz="1400" b="0"/>
              <a:t>D = 2</a:t>
            </a:r>
          </a:p>
          <a:p>
            <a:pPr>
              <a:spcBef>
                <a:spcPct val="50000"/>
              </a:spcBef>
            </a:pPr>
            <a:r>
              <a:rPr lang="nb-NO" sz="1400" b="0"/>
              <a:t>kn = 1</a:t>
            </a:r>
          </a:p>
        </p:txBody>
      </p:sp>
      <p:sp>
        <p:nvSpPr>
          <p:cNvPr id="58419" name="Text Box 51"/>
          <p:cNvSpPr txBox="1">
            <a:spLocks noChangeArrowheads="1"/>
          </p:cNvSpPr>
          <p:nvPr/>
        </p:nvSpPr>
        <p:spPr bwMode="auto">
          <a:xfrm>
            <a:off x="5435600" y="4581525"/>
            <a:ext cx="3168650" cy="1616075"/>
          </a:xfrm>
          <a:prstGeom prst="rect">
            <a:avLst/>
          </a:prstGeom>
          <a:noFill/>
          <a:ln w="9525">
            <a:noFill/>
            <a:miter lim="800000"/>
            <a:headEnd/>
            <a:tailEnd/>
          </a:ln>
          <a:effectLst/>
        </p:spPr>
        <p:txBody>
          <a:bodyPr>
            <a:spAutoFit/>
          </a:bodyPr>
          <a:lstStyle/>
          <a:p>
            <a:r>
              <a:rPr lang="nb-NO" sz="2000" b="0"/>
              <a:t>- Meldinger</a:t>
            </a:r>
          </a:p>
          <a:p>
            <a:r>
              <a:rPr lang="nb-NO" sz="2000" b="0"/>
              <a:t>- Kontrakt?</a:t>
            </a:r>
          </a:p>
          <a:p>
            <a:r>
              <a:rPr lang="nb-NO" sz="2000" b="0"/>
              <a:t>- Hvem blir spillefører?</a:t>
            </a:r>
          </a:p>
          <a:p>
            <a:r>
              <a:rPr lang="nb-NO" sz="2000" b="0"/>
              <a:t>- Hvem blir utspiller?</a:t>
            </a:r>
          </a:p>
          <a:p>
            <a:r>
              <a:rPr lang="nb-NO" sz="2000" b="0"/>
              <a:t>- Hvem blir blindemann?</a:t>
            </a:r>
          </a:p>
        </p:txBody>
      </p:sp>
    </p:spTree>
    <p:extLst>
      <p:ext uri="{BB962C8B-B14F-4D97-AF65-F5344CB8AC3E}">
        <p14:creationId xmlns:p14="http://schemas.microsoft.com/office/powerpoint/2010/main" val="4330695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nb-NO" smtClean="0"/>
              <a:t>Mer avanserte meldinger</a:t>
            </a:r>
          </a:p>
        </p:txBody>
      </p:sp>
      <p:sp>
        <p:nvSpPr>
          <p:cNvPr id="33795" name="Rectangle 3"/>
          <p:cNvSpPr>
            <a:spLocks noGrp="1" noChangeArrowheads="1"/>
          </p:cNvSpPr>
          <p:nvPr>
            <p:ph type="body" idx="1"/>
          </p:nvPr>
        </p:nvSpPr>
        <p:spPr/>
        <p:txBody>
          <a:bodyPr/>
          <a:lstStyle/>
          <a:p>
            <a:pPr eaLnBrk="1" hangingPunct="1"/>
            <a:r>
              <a:rPr lang="nb-NO" sz="2800" smtClean="0"/>
              <a:t>Vanligvis lettere å vinne trumfkontrakter enn grandkontrakter</a:t>
            </a:r>
          </a:p>
          <a:p>
            <a:pPr eaLnBrk="1" hangingPunct="1"/>
            <a:r>
              <a:rPr lang="nb-NO" sz="2800" smtClean="0"/>
              <a:t>Fordelen av å spille trumfkontrakt, vil vanligvis svare til minst 2 hp</a:t>
            </a:r>
          </a:p>
          <a:p>
            <a:pPr eaLnBrk="1" hangingPunct="1"/>
            <a:r>
              <a:rPr lang="nb-NO" sz="2800" smtClean="0"/>
              <a:t>Kan få lov å kontrakten til melde mer enn meldetabellen tilsier for å nå utgang</a:t>
            </a:r>
          </a:p>
          <a:p>
            <a:pPr lvl="1" eaLnBrk="1" hangingPunct="1"/>
            <a:r>
              <a:rPr lang="nb-NO" sz="2400" smtClean="0"/>
              <a:t>Aktuelt når vi har mange trumf og ser at det er mulig å få ”ekstrastikk” i trumf</a:t>
            </a:r>
          </a:p>
          <a:p>
            <a:pPr lvl="1" eaLnBrk="1" hangingPunct="1"/>
            <a:r>
              <a:rPr lang="nb-NO" sz="2400" smtClean="0"/>
              <a:t>Av samme grunn, kan vi velge å spille 9/10 stikk uten trumf  istedenfor med kløver/ruter som trumf</a:t>
            </a:r>
          </a:p>
          <a:p>
            <a:pPr lvl="1" eaLnBrk="1" hangingPunct="1">
              <a:buFontTx/>
              <a:buNone/>
            </a:pPr>
            <a:endParaRPr lang="nb-NO" sz="2400" smtClean="0"/>
          </a:p>
          <a:p>
            <a:pPr lvl="1" eaLnBrk="1" hangingPunct="1"/>
            <a:endParaRPr lang="nb-NO" sz="2400" smtClean="0"/>
          </a:p>
        </p:txBody>
      </p:sp>
      <p:sp>
        <p:nvSpPr>
          <p:cNvPr id="33796" name="Plassholder for lysbildenummer 5"/>
          <p:cNvSpPr>
            <a:spLocks noGrp="1"/>
          </p:cNvSpPr>
          <p:nvPr>
            <p:ph type="sldNum" sz="quarter" idx="12"/>
          </p:nvPr>
        </p:nvSpPr>
        <p:spPr>
          <a:noFill/>
        </p:spPr>
        <p:txBody>
          <a:bodyPr/>
          <a:lstStyle/>
          <a:p>
            <a:fld id="{800985FC-24F9-4DCF-9B19-C3BF9722D0E2}" type="slidenum">
              <a:rPr lang="nb-NO"/>
              <a:pPr/>
              <a:t>53</a:t>
            </a:fld>
            <a:endParaRPr lang="nb-NO"/>
          </a:p>
        </p:txBody>
      </p:sp>
    </p:spTree>
    <p:extLst>
      <p:ext uri="{BB962C8B-B14F-4D97-AF65-F5344CB8AC3E}">
        <p14:creationId xmlns:p14="http://schemas.microsoft.com/office/powerpoint/2010/main" val="13658450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nb-NO" smtClean="0"/>
              <a:t>Poengberegning</a:t>
            </a:r>
          </a:p>
        </p:txBody>
      </p:sp>
      <p:sp>
        <p:nvSpPr>
          <p:cNvPr id="32771" name="Text Box 4"/>
          <p:cNvSpPr txBox="1">
            <a:spLocks noChangeArrowheads="1"/>
          </p:cNvSpPr>
          <p:nvPr/>
        </p:nvSpPr>
        <p:spPr bwMode="auto">
          <a:xfrm>
            <a:off x="755650" y="2492375"/>
            <a:ext cx="7993063" cy="366713"/>
          </a:xfrm>
          <a:prstGeom prst="rect">
            <a:avLst/>
          </a:prstGeom>
          <a:noFill/>
          <a:ln w="9525">
            <a:noFill/>
            <a:miter lim="800000"/>
            <a:headEnd/>
            <a:tailEnd/>
          </a:ln>
        </p:spPr>
        <p:txBody>
          <a:bodyPr>
            <a:spAutoFit/>
          </a:bodyPr>
          <a:lstStyle/>
          <a:p>
            <a:pPr>
              <a:spcBef>
                <a:spcPct val="50000"/>
              </a:spcBef>
            </a:pPr>
            <a:endParaRPr lang="nb-NO" b="0"/>
          </a:p>
        </p:txBody>
      </p:sp>
      <p:graphicFrame>
        <p:nvGraphicFramePr>
          <p:cNvPr id="40276" name="Group 340"/>
          <p:cNvGraphicFramePr>
            <a:graphicFrameLocks noGrp="1"/>
          </p:cNvGraphicFramePr>
          <p:nvPr>
            <p:ph idx="1"/>
            <p:extLst>
              <p:ext uri="{D42A27DB-BD31-4B8C-83A1-F6EECF244321}">
                <p14:modId xmlns:p14="http://schemas.microsoft.com/office/powerpoint/2010/main" val="2185608358"/>
              </p:ext>
            </p:extLst>
          </p:nvPr>
        </p:nvGraphicFramePr>
        <p:xfrm>
          <a:off x="971550" y="1484313"/>
          <a:ext cx="7416800" cy="1728789"/>
        </p:xfrm>
        <a:graphic>
          <a:graphicData uri="http://schemas.openxmlformats.org/drawingml/2006/table">
            <a:tbl>
              <a:tblPr/>
              <a:tblGrid>
                <a:gridCol w="863600"/>
                <a:gridCol w="720725"/>
                <a:gridCol w="647700"/>
                <a:gridCol w="649288"/>
                <a:gridCol w="790575"/>
                <a:gridCol w="649287"/>
                <a:gridCol w="647700"/>
                <a:gridCol w="720725"/>
                <a:gridCol w="935038"/>
                <a:gridCol w="792162"/>
              </a:tblGrid>
              <a:tr h="458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smtClean="0">
                          <a:ln>
                            <a:noFill/>
                          </a:ln>
                          <a:solidFill>
                            <a:schemeClr val="tx1"/>
                          </a:solidFill>
                          <a:effectLst/>
                          <a:latin typeface="Comic Sans MS" pitchFamily="66" charset="0"/>
                          <a:cs typeface="Times New Roman" charset="0"/>
                        </a:rPr>
                        <a:t>Kontrakt</a:t>
                      </a:r>
                      <a:endParaRPr kumimoji="0" lang="nb-NO"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smtClean="0">
                          <a:ln>
                            <a:noFill/>
                          </a:ln>
                          <a:solidFill>
                            <a:schemeClr val="tx1"/>
                          </a:solidFill>
                          <a:effectLst/>
                          <a:latin typeface="Comic Sans MS" pitchFamily="66" charset="0"/>
                          <a:cs typeface="Times New Roman" charset="0"/>
                        </a:rPr>
                        <a:t>1</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smtClean="0">
                          <a:ln>
                            <a:noFill/>
                          </a:ln>
                          <a:solidFill>
                            <a:schemeClr val="tx1"/>
                          </a:solidFill>
                          <a:effectLst/>
                          <a:latin typeface="Comic Sans MS" pitchFamily="66" charset="0"/>
                          <a:cs typeface="Times New Roman" charset="0"/>
                        </a:rPr>
                        <a:t>2</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smtClean="0">
                          <a:ln>
                            <a:noFill/>
                          </a:ln>
                          <a:solidFill>
                            <a:schemeClr val="tx1"/>
                          </a:solidFill>
                          <a:effectLst/>
                          <a:latin typeface="Comic Sans MS" pitchFamily="66" charset="0"/>
                          <a:cs typeface="Times New Roman" charset="0"/>
                        </a:rPr>
                        <a:t>3</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smtClean="0">
                          <a:ln>
                            <a:noFill/>
                          </a:ln>
                          <a:solidFill>
                            <a:schemeClr val="tx1"/>
                          </a:solidFill>
                          <a:effectLst/>
                          <a:latin typeface="Comic Sans MS" pitchFamily="66" charset="0"/>
                          <a:cs typeface="Times New Roman" charset="0"/>
                        </a:rPr>
                        <a:t>4</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smtClean="0">
                          <a:ln>
                            <a:noFill/>
                          </a:ln>
                          <a:solidFill>
                            <a:schemeClr val="tx1"/>
                          </a:solidFill>
                          <a:effectLst/>
                          <a:latin typeface="Comic Sans MS" pitchFamily="66" charset="0"/>
                          <a:cs typeface="Times New Roman" charset="0"/>
                        </a:rPr>
                        <a:t>5</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smtClean="0">
                          <a:ln>
                            <a:noFill/>
                          </a:ln>
                          <a:solidFill>
                            <a:schemeClr val="tx1"/>
                          </a:solidFill>
                          <a:effectLst/>
                          <a:latin typeface="Comic Sans MS" pitchFamily="66" charset="0"/>
                          <a:cs typeface="Times New Roman" charset="0"/>
                        </a:rPr>
                        <a:t>6</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smtClean="0">
                          <a:ln>
                            <a:noFill/>
                          </a:ln>
                          <a:solidFill>
                            <a:schemeClr val="tx1"/>
                          </a:solidFill>
                          <a:effectLst/>
                          <a:latin typeface="Comic Sans MS" pitchFamily="66" charset="0"/>
                          <a:cs typeface="Times New Roman" charset="0"/>
                        </a:rPr>
                        <a:t>7</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smtClean="0">
                          <a:ln>
                            <a:noFill/>
                          </a:ln>
                          <a:solidFill>
                            <a:schemeClr val="tx1"/>
                          </a:solidFill>
                          <a:effectLst/>
                          <a:latin typeface="Comic Sans MS" pitchFamily="66" charset="0"/>
                          <a:cs typeface="Times New Roman" charset="0"/>
                        </a:rPr>
                        <a:t>Overstikk</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smtClean="0">
                          <a:ln>
                            <a:noFill/>
                          </a:ln>
                          <a:solidFill>
                            <a:schemeClr val="tx1"/>
                          </a:solidFill>
                          <a:effectLst/>
                          <a:latin typeface="Comic Sans MS" pitchFamily="66" charset="0"/>
                          <a:cs typeface="Times New Roman" charset="0"/>
                        </a:rPr>
                        <a:t>Beter</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431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chemeClr val="tx1"/>
                          </a:solidFill>
                          <a:effectLst/>
                          <a:latin typeface="Comic Sans MS" pitchFamily="66" charset="0"/>
                          <a:cs typeface="Times New Roman" charset="0"/>
                        </a:rPr>
                        <a:t>Grand</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chemeClr val="tx1"/>
                          </a:solidFill>
                          <a:effectLst/>
                          <a:latin typeface="Comic Sans MS" pitchFamily="66" charset="0"/>
                          <a:cs typeface="Times New Roman" charset="0"/>
                        </a:rPr>
                        <a:t>90</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chemeClr val="tx1"/>
                          </a:solidFill>
                          <a:effectLst/>
                          <a:latin typeface="Comic Sans MS" pitchFamily="66" charset="0"/>
                          <a:cs typeface="Times New Roman" charset="0"/>
                        </a:rPr>
                        <a:t>120</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tx1"/>
                          </a:solidFill>
                          <a:effectLst/>
                          <a:latin typeface="Comic Sans MS" pitchFamily="66" charset="0"/>
                          <a:cs typeface="Times New Roman" charset="0"/>
                        </a:rPr>
                        <a:t>600</a:t>
                      </a:r>
                      <a:endParaRPr kumimoji="0" lang="nb-NO"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tx1"/>
                          </a:solidFill>
                          <a:effectLst/>
                          <a:latin typeface="Comic Sans MS" pitchFamily="66" charset="0"/>
                          <a:cs typeface="Times New Roman" charset="0"/>
                        </a:rPr>
                        <a:t>630</a:t>
                      </a:r>
                      <a:endParaRPr kumimoji="0" lang="nb-NO"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tx1"/>
                          </a:solidFill>
                          <a:effectLst/>
                          <a:latin typeface="Comic Sans MS" pitchFamily="66" charset="0"/>
                          <a:cs typeface="Times New Roman" charset="0"/>
                        </a:rPr>
                        <a:t>660</a:t>
                      </a:r>
                      <a:endParaRPr kumimoji="0" lang="nb-NO"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tx1"/>
                          </a:solidFill>
                          <a:effectLst/>
                          <a:latin typeface="Comic Sans MS" pitchFamily="66" charset="0"/>
                          <a:cs typeface="Times New Roman" charset="0"/>
                        </a:rPr>
                        <a:t>1440</a:t>
                      </a:r>
                      <a:endParaRPr kumimoji="0" lang="nb-NO"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tx1"/>
                          </a:solidFill>
                          <a:effectLst/>
                          <a:latin typeface="Comic Sans MS" pitchFamily="66" charset="0"/>
                          <a:cs typeface="Times New Roman" charset="0"/>
                        </a:rPr>
                        <a:t>2220</a:t>
                      </a:r>
                      <a:endParaRPr kumimoji="0" lang="nb-NO"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chemeClr val="tx1"/>
                          </a:solidFill>
                          <a:effectLst/>
                          <a:latin typeface="Comic Sans MS" pitchFamily="66" charset="0"/>
                          <a:cs typeface="Times New Roman" charset="0"/>
                        </a:rPr>
                        <a:t>30</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chemeClr val="tx1"/>
                          </a:solidFill>
                          <a:effectLst/>
                          <a:latin typeface="Comic Sans MS" pitchFamily="66" charset="0"/>
                          <a:cs typeface="Times New Roman" charset="0"/>
                        </a:rPr>
                        <a:t>50</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333399"/>
                          </a:solidFill>
                          <a:effectLst/>
                          <a:latin typeface="Times New Roman" charset="0"/>
                          <a:cs typeface="Times New Roman" charset="0"/>
                        </a:rPr>
                        <a:t>♠</a:t>
                      </a:r>
                      <a:r>
                        <a:rPr kumimoji="0" lang="nb-NO" sz="1200" b="0" i="0" u="none" strike="noStrike" cap="none" normalizeH="0" baseline="0" smtClean="0">
                          <a:ln>
                            <a:noFill/>
                          </a:ln>
                          <a:solidFill>
                            <a:schemeClr val="tx1"/>
                          </a:solidFill>
                          <a:effectLst/>
                          <a:latin typeface="Times New Roman" charset="0"/>
                          <a:cs typeface="Times New Roman" charset="0"/>
                        </a:rPr>
                        <a:t> </a:t>
                      </a:r>
                      <a:r>
                        <a:rPr kumimoji="0" lang="nb-NO" sz="1200" b="0" i="0" u="none" strike="noStrike" cap="none" normalizeH="0" baseline="0" smtClean="0">
                          <a:ln>
                            <a:noFill/>
                          </a:ln>
                          <a:solidFill>
                            <a:srgbClr val="FF0000"/>
                          </a:solidFill>
                          <a:effectLst/>
                          <a:latin typeface="Times New Roman" charset="0"/>
                          <a:cs typeface="Times New Roman" charset="0"/>
                        </a:rPr>
                        <a:t>♥</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chemeClr val="tx1"/>
                          </a:solidFill>
                          <a:effectLst/>
                          <a:latin typeface="Comic Sans MS" pitchFamily="66" charset="0"/>
                          <a:cs typeface="Times New Roman" charset="0"/>
                        </a:rPr>
                        <a:t>80</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chemeClr val="tx1"/>
                          </a:solidFill>
                          <a:effectLst/>
                          <a:latin typeface="Comic Sans MS" pitchFamily="66" charset="0"/>
                          <a:cs typeface="Times New Roman" charset="0"/>
                        </a:rPr>
                        <a:t>110</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chemeClr val="tx1"/>
                          </a:solidFill>
                          <a:effectLst/>
                          <a:latin typeface="Comic Sans MS" pitchFamily="66" charset="0"/>
                          <a:cs typeface="Times New Roman" charset="0"/>
                        </a:rPr>
                        <a:t>140</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tx1"/>
                          </a:solidFill>
                          <a:effectLst/>
                          <a:latin typeface="Comic Sans MS" pitchFamily="66" charset="0"/>
                          <a:cs typeface="Times New Roman" charset="0"/>
                        </a:rPr>
                        <a:t>620</a:t>
                      </a:r>
                      <a:endParaRPr kumimoji="0" lang="nb-NO"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tx1"/>
                          </a:solidFill>
                          <a:effectLst/>
                          <a:latin typeface="Comic Sans MS" pitchFamily="66" charset="0"/>
                          <a:cs typeface="Times New Roman" charset="0"/>
                        </a:rPr>
                        <a:t>650</a:t>
                      </a:r>
                      <a:endParaRPr kumimoji="0" lang="nb-NO"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tx1"/>
                          </a:solidFill>
                          <a:effectLst/>
                          <a:latin typeface="Comic Sans MS" pitchFamily="66" charset="0"/>
                          <a:cs typeface="Times New Roman" charset="0"/>
                        </a:rPr>
                        <a:t>1430</a:t>
                      </a:r>
                      <a:endParaRPr kumimoji="0" lang="nb-NO"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tx1"/>
                          </a:solidFill>
                          <a:effectLst/>
                          <a:latin typeface="Comic Sans MS" pitchFamily="66" charset="0"/>
                          <a:cs typeface="Times New Roman" charset="0"/>
                        </a:rPr>
                        <a:t>2210</a:t>
                      </a:r>
                      <a:endParaRPr kumimoji="0" lang="nb-NO"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chemeClr val="tx1"/>
                          </a:solidFill>
                          <a:effectLst/>
                          <a:latin typeface="Comic Sans MS" pitchFamily="66" charset="0"/>
                          <a:cs typeface="Times New Roman" charset="0"/>
                        </a:rPr>
                        <a:t>30</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chemeClr val="tx1"/>
                          </a:solidFill>
                          <a:effectLst/>
                          <a:latin typeface="Comic Sans MS" pitchFamily="66" charset="0"/>
                          <a:cs typeface="Times New Roman" charset="0"/>
                        </a:rPr>
                        <a:t>50</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rgbClr val="FF6600"/>
                          </a:solidFill>
                          <a:effectLst/>
                          <a:latin typeface="Times New Roman" charset="0"/>
                          <a:cs typeface="Times New Roman" charset="0"/>
                        </a:rPr>
                        <a:t>♦</a:t>
                      </a:r>
                      <a:r>
                        <a:rPr kumimoji="0" lang="nb-NO" sz="1200" b="0" i="0" u="none" strike="noStrike" cap="none" normalizeH="0" baseline="0" smtClean="0">
                          <a:ln>
                            <a:noFill/>
                          </a:ln>
                          <a:solidFill>
                            <a:schemeClr val="tx1"/>
                          </a:solidFill>
                          <a:effectLst/>
                          <a:latin typeface="Times New Roman" charset="0"/>
                          <a:cs typeface="Times New Roman" charset="0"/>
                        </a:rPr>
                        <a:t> </a:t>
                      </a:r>
                      <a:r>
                        <a:rPr kumimoji="0" lang="nb-NO" sz="1200" b="0" i="0" u="none" strike="noStrike" cap="none" normalizeH="0" baseline="0" smtClean="0">
                          <a:ln>
                            <a:noFill/>
                          </a:ln>
                          <a:solidFill>
                            <a:srgbClr val="008000"/>
                          </a:solidFill>
                          <a:effectLst/>
                          <a:latin typeface="Times New Roman" charset="0"/>
                          <a:cs typeface="Times New Roman" charset="0"/>
                        </a:rPr>
                        <a:t>♣</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chemeClr val="tx1"/>
                          </a:solidFill>
                          <a:effectLst/>
                          <a:latin typeface="Comic Sans MS" pitchFamily="66" charset="0"/>
                          <a:cs typeface="Times New Roman" charset="0"/>
                        </a:rPr>
                        <a:t>70</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chemeClr val="tx1"/>
                          </a:solidFill>
                          <a:effectLst/>
                          <a:latin typeface="Comic Sans MS" pitchFamily="66" charset="0"/>
                          <a:cs typeface="Times New Roman" charset="0"/>
                        </a:rPr>
                        <a:t>90</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chemeClr val="tx1"/>
                          </a:solidFill>
                          <a:effectLst/>
                          <a:latin typeface="Comic Sans MS" pitchFamily="66" charset="0"/>
                          <a:cs typeface="Times New Roman" charset="0"/>
                        </a:rPr>
                        <a:t>110</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tx1"/>
                          </a:solidFill>
                          <a:effectLst/>
                          <a:latin typeface="Comic Sans MS" pitchFamily="66" charset="0"/>
                          <a:cs typeface="Times New Roman" charset="0"/>
                        </a:rPr>
                        <a:t>130</a:t>
                      </a:r>
                      <a:endParaRPr kumimoji="0" lang="nb-NO"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tx1"/>
                          </a:solidFill>
                          <a:effectLst/>
                          <a:latin typeface="Comic Sans MS" pitchFamily="66" charset="0"/>
                          <a:cs typeface="Times New Roman" charset="0"/>
                        </a:rPr>
                        <a:t>600</a:t>
                      </a:r>
                      <a:endParaRPr kumimoji="0" lang="nb-NO"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tx1"/>
                          </a:solidFill>
                          <a:effectLst/>
                          <a:latin typeface="Comic Sans MS" pitchFamily="66" charset="0"/>
                          <a:cs typeface="Times New Roman" charset="0"/>
                        </a:rPr>
                        <a:t>1370</a:t>
                      </a:r>
                      <a:endParaRPr kumimoji="0" lang="nb-NO"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dirty="0" smtClean="0">
                          <a:ln>
                            <a:noFill/>
                          </a:ln>
                          <a:solidFill>
                            <a:schemeClr val="tx1"/>
                          </a:solidFill>
                          <a:effectLst/>
                          <a:latin typeface="Comic Sans MS" pitchFamily="66" charset="0"/>
                          <a:cs typeface="Times New Roman" charset="0"/>
                        </a:rPr>
                        <a:t>2140</a:t>
                      </a:r>
                      <a:endParaRPr kumimoji="0" lang="nb-NO"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chemeClr val="tx1"/>
                          </a:solidFill>
                          <a:effectLst/>
                          <a:latin typeface="Comic Sans MS" pitchFamily="66" charset="0"/>
                          <a:cs typeface="Times New Roman" charset="0"/>
                        </a:rPr>
                        <a:t>20</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nb-NO" sz="1200" b="0" i="0" u="none" strike="noStrike" cap="none" normalizeH="0" baseline="0" smtClean="0">
                          <a:ln>
                            <a:noFill/>
                          </a:ln>
                          <a:solidFill>
                            <a:schemeClr val="tx1"/>
                          </a:solidFill>
                          <a:effectLst/>
                          <a:latin typeface="Comic Sans MS" pitchFamily="66" charset="0"/>
                          <a:cs typeface="Times New Roman" charset="0"/>
                        </a:rPr>
                        <a:t>50</a:t>
                      </a:r>
                      <a:endParaRPr kumimoji="0" lang="nb-NO"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829" name="Text Box 341"/>
          <p:cNvSpPr txBox="1">
            <a:spLocks noChangeArrowheads="1"/>
          </p:cNvSpPr>
          <p:nvPr/>
        </p:nvSpPr>
        <p:spPr bwMode="auto">
          <a:xfrm>
            <a:off x="900113" y="3789363"/>
            <a:ext cx="7488237" cy="2017712"/>
          </a:xfrm>
          <a:prstGeom prst="rect">
            <a:avLst/>
          </a:prstGeom>
          <a:noFill/>
          <a:ln w="9525">
            <a:noFill/>
            <a:miter lim="800000"/>
            <a:headEnd/>
            <a:tailEnd/>
          </a:ln>
        </p:spPr>
        <p:txBody>
          <a:bodyPr>
            <a:spAutoFit/>
          </a:bodyPr>
          <a:lstStyle/>
          <a:p>
            <a:pPr>
              <a:spcBef>
                <a:spcPct val="50000"/>
              </a:spcBef>
              <a:buFontTx/>
              <a:buChar char="•"/>
            </a:pPr>
            <a:r>
              <a:rPr lang="nb-NO" b="0"/>
              <a:t> Overstikk – Ekstrastikk utover det som er meldt</a:t>
            </a:r>
          </a:p>
          <a:p>
            <a:pPr>
              <a:spcBef>
                <a:spcPct val="50000"/>
              </a:spcBef>
              <a:buFontTx/>
              <a:buChar char="•"/>
            </a:pPr>
            <a:r>
              <a:rPr lang="nb-NO" b="0"/>
              <a:t> Utgang – 9 stikk i grand, 10 i hjerter / spar eller 11 i kløver / ruter</a:t>
            </a:r>
          </a:p>
          <a:p>
            <a:pPr lvl="1">
              <a:spcBef>
                <a:spcPct val="50000"/>
              </a:spcBef>
              <a:buFontTx/>
              <a:buChar char="•"/>
            </a:pPr>
            <a:r>
              <a:rPr lang="nb-NO" b="0"/>
              <a:t> Bonus – stort hopp i poengene</a:t>
            </a:r>
          </a:p>
          <a:p>
            <a:pPr>
              <a:spcBef>
                <a:spcPct val="50000"/>
              </a:spcBef>
              <a:buFontTx/>
              <a:buChar char="•"/>
            </a:pPr>
            <a:r>
              <a:rPr lang="nb-NO" b="0"/>
              <a:t> Lilleslem – 12 stikk</a:t>
            </a:r>
          </a:p>
          <a:p>
            <a:pPr>
              <a:spcBef>
                <a:spcPct val="50000"/>
              </a:spcBef>
              <a:buFontTx/>
              <a:buChar char="•"/>
            </a:pPr>
            <a:r>
              <a:rPr lang="nb-NO" b="0"/>
              <a:t> Storeslem – 13 stikk</a:t>
            </a:r>
          </a:p>
        </p:txBody>
      </p:sp>
      <p:sp>
        <p:nvSpPr>
          <p:cNvPr id="32830" name="Plassholder for lysbildenummer 63"/>
          <p:cNvSpPr>
            <a:spLocks noGrp="1"/>
          </p:cNvSpPr>
          <p:nvPr>
            <p:ph type="sldNum" sz="quarter" idx="12"/>
          </p:nvPr>
        </p:nvSpPr>
        <p:spPr>
          <a:noFill/>
        </p:spPr>
        <p:txBody>
          <a:bodyPr/>
          <a:lstStyle/>
          <a:p>
            <a:fld id="{A9547CC7-EABC-405F-9867-D5C4D2FA87E1}" type="slidenum">
              <a:rPr lang="nb-NO"/>
              <a:pPr/>
              <a:t>54</a:t>
            </a:fld>
            <a:endParaRPr lang="nb-NO"/>
          </a:p>
        </p:txBody>
      </p:sp>
    </p:spTree>
    <p:extLst>
      <p:ext uri="{BB962C8B-B14F-4D97-AF65-F5344CB8AC3E}">
        <p14:creationId xmlns:p14="http://schemas.microsoft.com/office/powerpoint/2010/main" val="8559115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nb-NO" smtClean="0"/>
              <a:t>Bonus for dristighet</a:t>
            </a:r>
          </a:p>
        </p:txBody>
      </p:sp>
      <p:grpSp>
        <p:nvGrpSpPr>
          <p:cNvPr id="2" name="Group 3"/>
          <p:cNvGrpSpPr>
            <a:grpSpLocks/>
          </p:cNvGrpSpPr>
          <p:nvPr/>
        </p:nvGrpSpPr>
        <p:grpSpPr bwMode="auto">
          <a:xfrm>
            <a:off x="792163" y="5949950"/>
            <a:ext cx="1258887" cy="647700"/>
            <a:chOff x="499" y="3566"/>
            <a:chExt cx="793" cy="408"/>
          </a:xfrm>
        </p:grpSpPr>
        <p:sp>
          <p:nvSpPr>
            <p:cNvPr id="56324" name="Text Box 4"/>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21</a:t>
              </a:r>
            </a:p>
          </p:txBody>
        </p:sp>
        <p:sp>
          <p:nvSpPr>
            <p:cNvPr id="56325" name="Text Box 5"/>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1</a:t>
              </a:r>
            </a:p>
          </p:txBody>
        </p:sp>
        <p:grpSp>
          <p:nvGrpSpPr>
            <p:cNvPr id="3" name="Group 6"/>
            <p:cNvGrpSpPr>
              <a:grpSpLocks/>
            </p:cNvGrpSpPr>
            <p:nvPr/>
          </p:nvGrpSpPr>
          <p:grpSpPr bwMode="auto">
            <a:xfrm>
              <a:off x="884" y="3566"/>
              <a:ext cx="408" cy="408"/>
              <a:chOff x="340" y="3521"/>
              <a:chExt cx="862" cy="317"/>
            </a:xfrm>
          </p:grpSpPr>
          <p:sp>
            <p:nvSpPr>
              <p:cNvPr id="56327" name="Line 7"/>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6328" name="Line 8"/>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4" name="Group 9"/>
          <p:cNvGrpSpPr>
            <a:grpSpLocks/>
          </p:cNvGrpSpPr>
          <p:nvPr/>
        </p:nvGrpSpPr>
        <p:grpSpPr bwMode="auto">
          <a:xfrm>
            <a:off x="1441450" y="5302250"/>
            <a:ext cx="1258888" cy="647700"/>
            <a:chOff x="499" y="3566"/>
            <a:chExt cx="793" cy="408"/>
          </a:xfrm>
        </p:grpSpPr>
        <p:sp>
          <p:nvSpPr>
            <p:cNvPr id="56330" name="Text Box 10"/>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23</a:t>
              </a:r>
            </a:p>
          </p:txBody>
        </p:sp>
        <p:sp>
          <p:nvSpPr>
            <p:cNvPr id="56331" name="Text Box 11"/>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2</a:t>
              </a:r>
            </a:p>
          </p:txBody>
        </p:sp>
        <p:grpSp>
          <p:nvGrpSpPr>
            <p:cNvPr id="5" name="Group 12"/>
            <p:cNvGrpSpPr>
              <a:grpSpLocks/>
            </p:cNvGrpSpPr>
            <p:nvPr/>
          </p:nvGrpSpPr>
          <p:grpSpPr bwMode="auto">
            <a:xfrm>
              <a:off x="884" y="3566"/>
              <a:ext cx="408" cy="408"/>
              <a:chOff x="340" y="3521"/>
              <a:chExt cx="862" cy="317"/>
            </a:xfrm>
          </p:grpSpPr>
          <p:sp>
            <p:nvSpPr>
              <p:cNvPr id="56333" name="Line 13"/>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6334" name="Line 14"/>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6" name="Group 15"/>
          <p:cNvGrpSpPr>
            <a:grpSpLocks/>
          </p:cNvGrpSpPr>
          <p:nvPr/>
        </p:nvGrpSpPr>
        <p:grpSpPr bwMode="auto">
          <a:xfrm>
            <a:off x="2089150" y="4654550"/>
            <a:ext cx="1258888" cy="647700"/>
            <a:chOff x="499" y="3566"/>
            <a:chExt cx="793" cy="408"/>
          </a:xfrm>
        </p:grpSpPr>
        <p:sp>
          <p:nvSpPr>
            <p:cNvPr id="56336" name="Text Box 16"/>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25</a:t>
              </a:r>
            </a:p>
          </p:txBody>
        </p:sp>
        <p:sp>
          <p:nvSpPr>
            <p:cNvPr id="56337" name="Text Box 17"/>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3</a:t>
              </a:r>
            </a:p>
          </p:txBody>
        </p:sp>
        <p:grpSp>
          <p:nvGrpSpPr>
            <p:cNvPr id="7" name="Group 18"/>
            <p:cNvGrpSpPr>
              <a:grpSpLocks/>
            </p:cNvGrpSpPr>
            <p:nvPr/>
          </p:nvGrpSpPr>
          <p:grpSpPr bwMode="auto">
            <a:xfrm>
              <a:off x="884" y="3566"/>
              <a:ext cx="408" cy="408"/>
              <a:chOff x="340" y="3521"/>
              <a:chExt cx="862" cy="317"/>
            </a:xfrm>
          </p:grpSpPr>
          <p:sp>
            <p:nvSpPr>
              <p:cNvPr id="56339" name="Line 19"/>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6340" name="Line 20"/>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8" name="Group 21"/>
          <p:cNvGrpSpPr>
            <a:grpSpLocks/>
          </p:cNvGrpSpPr>
          <p:nvPr/>
        </p:nvGrpSpPr>
        <p:grpSpPr bwMode="auto">
          <a:xfrm>
            <a:off x="2736850" y="4005263"/>
            <a:ext cx="1258888" cy="647700"/>
            <a:chOff x="499" y="3566"/>
            <a:chExt cx="793" cy="408"/>
          </a:xfrm>
        </p:grpSpPr>
        <p:sp>
          <p:nvSpPr>
            <p:cNvPr id="56342" name="Text Box 22"/>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27</a:t>
              </a:r>
            </a:p>
          </p:txBody>
        </p:sp>
        <p:sp>
          <p:nvSpPr>
            <p:cNvPr id="56343" name="Text Box 23"/>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4</a:t>
              </a:r>
            </a:p>
          </p:txBody>
        </p:sp>
        <p:grpSp>
          <p:nvGrpSpPr>
            <p:cNvPr id="9" name="Group 24"/>
            <p:cNvGrpSpPr>
              <a:grpSpLocks/>
            </p:cNvGrpSpPr>
            <p:nvPr/>
          </p:nvGrpSpPr>
          <p:grpSpPr bwMode="auto">
            <a:xfrm>
              <a:off x="884" y="3566"/>
              <a:ext cx="408" cy="408"/>
              <a:chOff x="340" y="3521"/>
              <a:chExt cx="862" cy="317"/>
            </a:xfrm>
          </p:grpSpPr>
          <p:sp>
            <p:nvSpPr>
              <p:cNvPr id="56345" name="Line 25"/>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6346" name="Line 26"/>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10" name="Group 27"/>
          <p:cNvGrpSpPr>
            <a:grpSpLocks/>
          </p:cNvGrpSpPr>
          <p:nvPr/>
        </p:nvGrpSpPr>
        <p:grpSpPr bwMode="auto">
          <a:xfrm>
            <a:off x="3384550" y="3357563"/>
            <a:ext cx="1258888" cy="647700"/>
            <a:chOff x="499" y="3566"/>
            <a:chExt cx="793" cy="408"/>
          </a:xfrm>
        </p:grpSpPr>
        <p:sp>
          <p:nvSpPr>
            <p:cNvPr id="56348" name="Text Box 28"/>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29</a:t>
              </a:r>
            </a:p>
          </p:txBody>
        </p:sp>
        <p:sp>
          <p:nvSpPr>
            <p:cNvPr id="56349" name="Text Box 29"/>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5</a:t>
              </a:r>
            </a:p>
          </p:txBody>
        </p:sp>
        <p:grpSp>
          <p:nvGrpSpPr>
            <p:cNvPr id="11" name="Group 30"/>
            <p:cNvGrpSpPr>
              <a:grpSpLocks/>
            </p:cNvGrpSpPr>
            <p:nvPr/>
          </p:nvGrpSpPr>
          <p:grpSpPr bwMode="auto">
            <a:xfrm>
              <a:off x="884" y="3566"/>
              <a:ext cx="408" cy="408"/>
              <a:chOff x="340" y="3521"/>
              <a:chExt cx="862" cy="317"/>
            </a:xfrm>
          </p:grpSpPr>
          <p:sp>
            <p:nvSpPr>
              <p:cNvPr id="56351" name="Line 31"/>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6352" name="Line 32"/>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12" name="Group 33"/>
          <p:cNvGrpSpPr>
            <a:grpSpLocks/>
          </p:cNvGrpSpPr>
          <p:nvPr/>
        </p:nvGrpSpPr>
        <p:grpSpPr bwMode="auto">
          <a:xfrm>
            <a:off x="4033838" y="2709863"/>
            <a:ext cx="1258887" cy="647700"/>
            <a:chOff x="499" y="3566"/>
            <a:chExt cx="793" cy="408"/>
          </a:xfrm>
        </p:grpSpPr>
        <p:sp>
          <p:nvSpPr>
            <p:cNvPr id="56354" name="Text Box 34"/>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33</a:t>
              </a:r>
            </a:p>
          </p:txBody>
        </p:sp>
        <p:sp>
          <p:nvSpPr>
            <p:cNvPr id="56355" name="Text Box 35"/>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6</a:t>
              </a:r>
            </a:p>
          </p:txBody>
        </p:sp>
        <p:grpSp>
          <p:nvGrpSpPr>
            <p:cNvPr id="13" name="Group 36"/>
            <p:cNvGrpSpPr>
              <a:grpSpLocks/>
            </p:cNvGrpSpPr>
            <p:nvPr/>
          </p:nvGrpSpPr>
          <p:grpSpPr bwMode="auto">
            <a:xfrm>
              <a:off x="884" y="3566"/>
              <a:ext cx="408" cy="408"/>
              <a:chOff x="340" y="3521"/>
              <a:chExt cx="862" cy="317"/>
            </a:xfrm>
          </p:grpSpPr>
          <p:sp>
            <p:nvSpPr>
              <p:cNvPr id="56357" name="Line 37"/>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6358" name="Line 38"/>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grpSp>
        <p:nvGrpSpPr>
          <p:cNvPr id="14" name="Group 39"/>
          <p:cNvGrpSpPr>
            <a:grpSpLocks/>
          </p:cNvGrpSpPr>
          <p:nvPr/>
        </p:nvGrpSpPr>
        <p:grpSpPr bwMode="auto">
          <a:xfrm>
            <a:off x="4681538" y="2062163"/>
            <a:ext cx="1258887" cy="647700"/>
            <a:chOff x="499" y="3566"/>
            <a:chExt cx="793" cy="408"/>
          </a:xfrm>
        </p:grpSpPr>
        <p:sp>
          <p:nvSpPr>
            <p:cNvPr id="56360" name="Text Box 40"/>
            <p:cNvSpPr txBox="1">
              <a:spLocks noChangeArrowheads="1"/>
            </p:cNvSpPr>
            <p:nvPr/>
          </p:nvSpPr>
          <p:spPr bwMode="auto">
            <a:xfrm>
              <a:off x="499" y="3660"/>
              <a:ext cx="317" cy="269"/>
            </a:xfrm>
            <a:prstGeom prst="rect">
              <a:avLst/>
            </a:prstGeom>
            <a:solidFill>
              <a:srgbClr val="FF0000"/>
            </a:solidFill>
            <a:ln w="9525">
              <a:noFill/>
              <a:miter lim="800000"/>
              <a:headEnd/>
              <a:tailEnd/>
            </a:ln>
            <a:effectLst/>
          </p:spPr>
          <p:txBody>
            <a:bodyPr>
              <a:spAutoFit/>
            </a:bodyPr>
            <a:lstStyle/>
            <a:p>
              <a:pPr>
                <a:spcBef>
                  <a:spcPct val="50000"/>
                </a:spcBef>
              </a:pPr>
              <a:r>
                <a:rPr lang="nb-NO" sz="2200">
                  <a:solidFill>
                    <a:schemeClr val="bg1"/>
                  </a:solidFill>
                </a:rPr>
                <a:t>37</a:t>
              </a:r>
            </a:p>
          </p:txBody>
        </p:sp>
        <p:sp>
          <p:nvSpPr>
            <p:cNvPr id="56361" name="Text Box 41"/>
            <p:cNvSpPr txBox="1">
              <a:spLocks noChangeArrowheads="1"/>
            </p:cNvSpPr>
            <p:nvPr/>
          </p:nvSpPr>
          <p:spPr bwMode="auto">
            <a:xfrm>
              <a:off x="930" y="3657"/>
              <a:ext cx="317" cy="269"/>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7</a:t>
              </a:r>
            </a:p>
          </p:txBody>
        </p:sp>
        <p:grpSp>
          <p:nvGrpSpPr>
            <p:cNvPr id="15" name="Group 42"/>
            <p:cNvGrpSpPr>
              <a:grpSpLocks/>
            </p:cNvGrpSpPr>
            <p:nvPr/>
          </p:nvGrpSpPr>
          <p:grpSpPr bwMode="auto">
            <a:xfrm>
              <a:off x="884" y="3566"/>
              <a:ext cx="408" cy="408"/>
              <a:chOff x="340" y="3521"/>
              <a:chExt cx="862" cy="317"/>
            </a:xfrm>
          </p:grpSpPr>
          <p:sp>
            <p:nvSpPr>
              <p:cNvPr id="56363" name="Line 43"/>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6364" name="Line 44"/>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grpSp>
      <p:sp>
        <p:nvSpPr>
          <p:cNvPr id="56365" name="Text Box 45"/>
          <p:cNvSpPr txBox="1">
            <a:spLocks noChangeArrowheads="1"/>
          </p:cNvSpPr>
          <p:nvPr/>
        </p:nvSpPr>
        <p:spPr bwMode="auto">
          <a:xfrm>
            <a:off x="5268913" y="1531938"/>
            <a:ext cx="598487" cy="457200"/>
          </a:xfrm>
          <a:prstGeom prst="rect">
            <a:avLst/>
          </a:prstGeom>
          <a:solidFill>
            <a:srgbClr val="FF0000"/>
          </a:solidFill>
          <a:ln w="9525">
            <a:noFill/>
            <a:miter lim="800000"/>
            <a:headEnd/>
            <a:tailEnd/>
          </a:ln>
          <a:effectLst/>
        </p:spPr>
        <p:txBody>
          <a:bodyPr>
            <a:spAutoFit/>
          </a:bodyPr>
          <a:lstStyle/>
          <a:p>
            <a:pPr>
              <a:spcBef>
                <a:spcPct val="50000"/>
              </a:spcBef>
            </a:pPr>
            <a:r>
              <a:rPr lang="nb-NO" sz="2400">
                <a:solidFill>
                  <a:schemeClr val="bg1"/>
                </a:solidFill>
              </a:rPr>
              <a:t>hp</a:t>
            </a:r>
          </a:p>
        </p:txBody>
      </p:sp>
      <p:sp>
        <p:nvSpPr>
          <p:cNvPr id="56366" name="Text Box 46"/>
          <p:cNvSpPr txBox="1">
            <a:spLocks noChangeArrowheads="1"/>
          </p:cNvSpPr>
          <p:nvPr/>
        </p:nvSpPr>
        <p:spPr bwMode="auto">
          <a:xfrm>
            <a:off x="6011863" y="1558925"/>
            <a:ext cx="949325" cy="427038"/>
          </a:xfrm>
          <a:prstGeom prst="rect">
            <a:avLst/>
          </a:prstGeom>
          <a:solidFill>
            <a:schemeClr val="tx1"/>
          </a:solidFill>
          <a:ln w="9525">
            <a:noFill/>
            <a:miter lim="800000"/>
            <a:headEnd/>
            <a:tailEnd/>
          </a:ln>
          <a:effectLst/>
        </p:spPr>
        <p:txBody>
          <a:bodyPr>
            <a:spAutoFit/>
          </a:bodyPr>
          <a:lstStyle/>
          <a:p>
            <a:pPr algn="r">
              <a:spcBef>
                <a:spcPct val="50000"/>
              </a:spcBef>
            </a:pPr>
            <a:r>
              <a:rPr lang="nb-NO" sz="2200">
                <a:solidFill>
                  <a:schemeClr val="bg1"/>
                </a:solidFill>
              </a:rPr>
              <a:t>Trekk</a:t>
            </a:r>
          </a:p>
        </p:txBody>
      </p:sp>
      <p:grpSp>
        <p:nvGrpSpPr>
          <p:cNvPr id="16" name="Group 47"/>
          <p:cNvGrpSpPr>
            <a:grpSpLocks/>
          </p:cNvGrpSpPr>
          <p:nvPr/>
        </p:nvGrpSpPr>
        <p:grpSpPr bwMode="auto">
          <a:xfrm>
            <a:off x="5940425" y="1414463"/>
            <a:ext cx="908050" cy="647700"/>
            <a:chOff x="340" y="3521"/>
            <a:chExt cx="862" cy="317"/>
          </a:xfrm>
        </p:grpSpPr>
        <p:sp>
          <p:nvSpPr>
            <p:cNvPr id="56368" name="Line 48"/>
            <p:cNvSpPr>
              <a:spLocks noChangeShapeType="1"/>
            </p:cNvSpPr>
            <p:nvPr/>
          </p:nvSpPr>
          <p:spPr bwMode="auto">
            <a:xfrm flipV="1">
              <a:off x="340" y="3521"/>
              <a:ext cx="0" cy="317"/>
            </a:xfrm>
            <a:prstGeom prst="line">
              <a:avLst/>
            </a:prstGeom>
            <a:noFill/>
            <a:ln w="9525">
              <a:solidFill>
                <a:schemeClr val="tx1"/>
              </a:solidFill>
              <a:round/>
              <a:headEnd/>
              <a:tailEnd/>
            </a:ln>
            <a:effectLst/>
          </p:spPr>
          <p:txBody>
            <a:bodyPr/>
            <a:lstStyle/>
            <a:p>
              <a:endParaRPr lang="nb-NO"/>
            </a:p>
          </p:txBody>
        </p:sp>
        <p:sp>
          <p:nvSpPr>
            <p:cNvPr id="56369" name="Line 49"/>
            <p:cNvSpPr>
              <a:spLocks noChangeShapeType="1"/>
            </p:cNvSpPr>
            <p:nvPr/>
          </p:nvSpPr>
          <p:spPr bwMode="auto">
            <a:xfrm>
              <a:off x="340" y="3521"/>
              <a:ext cx="862" cy="0"/>
            </a:xfrm>
            <a:prstGeom prst="line">
              <a:avLst/>
            </a:prstGeom>
            <a:noFill/>
            <a:ln w="9525">
              <a:solidFill>
                <a:schemeClr val="tx1"/>
              </a:solidFill>
              <a:round/>
              <a:headEnd/>
              <a:tailEnd/>
            </a:ln>
            <a:effectLst/>
          </p:spPr>
          <p:txBody>
            <a:bodyPr/>
            <a:lstStyle/>
            <a:p>
              <a:endParaRPr lang="nb-NO"/>
            </a:p>
          </p:txBody>
        </p:sp>
      </p:grpSp>
      <p:sp>
        <p:nvSpPr>
          <p:cNvPr id="56371" name="Text Box 51"/>
          <p:cNvSpPr txBox="1">
            <a:spLocks noChangeArrowheads="1"/>
          </p:cNvSpPr>
          <p:nvPr/>
        </p:nvSpPr>
        <p:spPr bwMode="auto">
          <a:xfrm>
            <a:off x="5076825" y="4868863"/>
            <a:ext cx="3455988" cy="1311275"/>
          </a:xfrm>
          <a:prstGeom prst="rect">
            <a:avLst/>
          </a:prstGeom>
          <a:noFill/>
          <a:ln w="9525">
            <a:noFill/>
            <a:miter lim="800000"/>
            <a:headEnd/>
            <a:tailEnd/>
          </a:ln>
          <a:effectLst/>
        </p:spPr>
        <p:txBody>
          <a:bodyPr>
            <a:spAutoFit/>
          </a:bodyPr>
          <a:lstStyle/>
          <a:p>
            <a:r>
              <a:rPr lang="nb-NO" sz="2000"/>
              <a:t>Kontrakt:</a:t>
            </a:r>
          </a:p>
          <a:p>
            <a:pPr>
              <a:buFontTx/>
              <a:buChar char="-"/>
            </a:pPr>
            <a:r>
              <a:rPr lang="nb-NO" sz="2000" b="0"/>
              <a:t>Trekk + trumf (eller grand)</a:t>
            </a:r>
          </a:p>
          <a:p>
            <a:pPr>
              <a:buFontTx/>
              <a:buChar char="-"/>
            </a:pPr>
            <a:r>
              <a:rPr lang="nb-NO" sz="2000" b="0"/>
              <a:t> F. eks. 4 spar = 10 stikk med spar som trumf</a:t>
            </a:r>
          </a:p>
        </p:txBody>
      </p:sp>
      <p:sp>
        <p:nvSpPr>
          <p:cNvPr id="56372" name="Text Box 52"/>
          <p:cNvSpPr txBox="1">
            <a:spLocks noChangeArrowheads="1"/>
          </p:cNvSpPr>
          <p:nvPr/>
        </p:nvSpPr>
        <p:spPr bwMode="auto">
          <a:xfrm>
            <a:off x="395288" y="1484313"/>
            <a:ext cx="3960812" cy="2017712"/>
          </a:xfrm>
          <a:prstGeom prst="rect">
            <a:avLst/>
          </a:prstGeom>
          <a:noFill/>
          <a:ln w="9525">
            <a:noFill/>
            <a:miter lim="800000"/>
            <a:headEnd/>
            <a:tailEnd/>
          </a:ln>
          <a:effectLst/>
        </p:spPr>
        <p:txBody>
          <a:bodyPr>
            <a:spAutoFit/>
          </a:bodyPr>
          <a:lstStyle/>
          <a:p>
            <a:pPr>
              <a:spcBef>
                <a:spcPct val="50000"/>
              </a:spcBef>
            </a:pPr>
            <a:r>
              <a:rPr lang="nb-NO" b="0"/>
              <a:t>Trumfkontrakt: Regn ekstrapoeng</a:t>
            </a:r>
          </a:p>
          <a:p>
            <a:pPr>
              <a:spcBef>
                <a:spcPct val="50000"/>
              </a:spcBef>
              <a:buFontTx/>
              <a:buChar char="-"/>
            </a:pPr>
            <a:r>
              <a:rPr lang="nb-NO" b="0"/>
              <a:t>1 for hver trumf over 8 til sammen</a:t>
            </a:r>
          </a:p>
          <a:p>
            <a:pPr>
              <a:spcBef>
                <a:spcPct val="50000"/>
              </a:spcBef>
              <a:buFontTx/>
              <a:buChar char="-"/>
            </a:pPr>
            <a:r>
              <a:rPr lang="nb-NO" b="0"/>
              <a:t>1 for dobbelton</a:t>
            </a:r>
          </a:p>
          <a:p>
            <a:pPr>
              <a:spcBef>
                <a:spcPct val="50000"/>
              </a:spcBef>
              <a:buFontTx/>
              <a:buChar char="-"/>
            </a:pPr>
            <a:r>
              <a:rPr lang="nb-NO" b="0"/>
              <a:t>2 for singleton</a:t>
            </a:r>
          </a:p>
          <a:p>
            <a:pPr>
              <a:spcBef>
                <a:spcPct val="50000"/>
              </a:spcBef>
              <a:buFontTx/>
              <a:buChar char="-"/>
            </a:pPr>
            <a:r>
              <a:rPr lang="nb-NO" b="0"/>
              <a:t>3 for renons (ingen)</a:t>
            </a:r>
          </a:p>
        </p:txBody>
      </p:sp>
      <p:sp>
        <p:nvSpPr>
          <p:cNvPr id="56373" name="SMARTPenAnnotation0"/>
          <p:cNvSpPr>
            <a:spLocks/>
          </p:cNvSpPr>
          <p:nvPr/>
        </p:nvSpPr>
        <p:spPr bwMode="auto">
          <a:xfrm>
            <a:off x="4714875" y="3651250"/>
            <a:ext cx="88900" cy="93663"/>
          </a:xfrm>
          <a:custGeom>
            <a:avLst/>
            <a:gdLst/>
            <a:ahLst/>
            <a:cxnLst>
              <a:cxn ang="0">
                <a:pos x="52" y="7"/>
              </a:cxn>
              <a:cxn ang="0">
                <a:pos x="51" y="8"/>
              </a:cxn>
              <a:cxn ang="0">
                <a:pos x="50" y="8"/>
              </a:cxn>
              <a:cxn ang="0">
                <a:pos x="50" y="4"/>
              </a:cxn>
              <a:cxn ang="0">
                <a:pos x="49" y="3"/>
              </a:cxn>
              <a:cxn ang="0">
                <a:pos x="47" y="4"/>
              </a:cxn>
              <a:cxn ang="0">
                <a:pos x="48" y="2"/>
              </a:cxn>
              <a:cxn ang="0">
                <a:pos x="48" y="1"/>
              </a:cxn>
              <a:cxn ang="0">
                <a:pos x="45" y="0"/>
              </a:cxn>
              <a:cxn ang="0">
                <a:pos x="40" y="0"/>
              </a:cxn>
              <a:cxn ang="0">
                <a:pos x="36" y="2"/>
              </a:cxn>
              <a:cxn ang="0">
                <a:pos x="33" y="3"/>
              </a:cxn>
              <a:cxn ang="0">
                <a:pos x="31" y="2"/>
              </a:cxn>
              <a:cxn ang="0">
                <a:pos x="29" y="2"/>
              </a:cxn>
              <a:cxn ang="0">
                <a:pos x="26" y="3"/>
              </a:cxn>
              <a:cxn ang="0">
                <a:pos x="23" y="2"/>
              </a:cxn>
              <a:cxn ang="0">
                <a:pos x="18" y="5"/>
              </a:cxn>
              <a:cxn ang="0">
                <a:pos x="13" y="11"/>
              </a:cxn>
              <a:cxn ang="0">
                <a:pos x="9" y="13"/>
              </a:cxn>
              <a:cxn ang="0">
                <a:pos x="5" y="17"/>
              </a:cxn>
              <a:cxn ang="0">
                <a:pos x="2" y="23"/>
              </a:cxn>
              <a:cxn ang="0">
                <a:pos x="0" y="33"/>
              </a:cxn>
              <a:cxn ang="0">
                <a:pos x="0" y="40"/>
              </a:cxn>
              <a:cxn ang="0">
                <a:pos x="1" y="50"/>
              </a:cxn>
              <a:cxn ang="0">
                <a:pos x="3" y="52"/>
              </a:cxn>
              <a:cxn ang="0">
                <a:pos x="4" y="52"/>
              </a:cxn>
              <a:cxn ang="0">
                <a:pos x="5" y="52"/>
              </a:cxn>
              <a:cxn ang="0">
                <a:pos x="7" y="53"/>
              </a:cxn>
              <a:cxn ang="0">
                <a:pos x="10" y="54"/>
              </a:cxn>
              <a:cxn ang="0">
                <a:pos x="13" y="55"/>
              </a:cxn>
              <a:cxn ang="0">
                <a:pos x="17" y="57"/>
              </a:cxn>
              <a:cxn ang="0">
                <a:pos x="22" y="57"/>
              </a:cxn>
              <a:cxn ang="0">
                <a:pos x="27" y="56"/>
              </a:cxn>
              <a:cxn ang="0">
                <a:pos x="31" y="55"/>
              </a:cxn>
              <a:cxn ang="0">
                <a:pos x="36" y="52"/>
              </a:cxn>
              <a:cxn ang="0">
                <a:pos x="42" y="48"/>
              </a:cxn>
              <a:cxn ang="0">
                <a:pos x="46" y="46"/>
              </a:cxn>
              <a:cxn ang="0">
                <a:pos x="48" y="43"/>
              </a:cxn>
              <a:cxn ang="0">
                <a:pos x="50" y="37"/>
              </a:cxn>
              <a:cxn ang="0">
                <a:pos x="52" y="31"/>
              </a:cxn>
              <a:cxn ang="0">
                <a:pos x="54" y="26"/>
              </a:cxn>
              <a:cxn ang="0">
                <a:pos x="54" y="22"/>
              </a:cxn>
              <a:cxn ang="0">
                <a:pos x="55" y="19"/>
              </a:cxn>
              <a:cxn ang="0">
                <a:pos x="52" y="12"/>
              </a:cxn>
            </a:cxnLst>
            <a:rect l="0" t="0" r="r" b="b"/>
            <a:pathLst>
              <a:path w="56" h="59">
                <a:moveTo>
                  <a:pt x="55" y="10"/>
                </a:moveTo>
                <a:lnTo>
                  <a:pt x="52" y="7"/>
                </a:lnTo>
                <a:lnTo>
                  <a:pt x="51" y="8"/>
                </a:lnTo>
                <a:lnTo>
                  <a:pt x="50" y="8"/>
                </a:lnTo>
                <a:lnTo>
                  <a:pt x="50" y="6"/>
                </a:lnTo>
                <a:lnTo>
                  <a:pt x="50" y="4"/>
                </a:lnTo>
                <a:lnTo>
                  <a:pt x="50" y="3"/>
                </a:lnTo>
                <a:lnTo>
                  <a:pt x="49" y="3"/>
                </a:lnTo>
                <a:lnTo>
                  <a:pt x="47" y="4"/>
                </a:lnTo>
                <a:lnTo>
                  <a:pt x="48" y="3"/>
                </a:lnTo>
                <a:lnTo>
                  <a:pt x="48" y="2"/>
                </a:lnTo>
                <a:lnTo>
                  <a:pt x="48" y="1"/>
                </a:lnTo>
                <a:lnTo>
                  <a:pt x="47" y="1"/>
                </a:lnTo>
                <a:lnTo>
                  <a:pt x="45" y="0"/>
                </a:lnTo>
                <a:lnTo>
                  <a:pt x="43" y="0"/>
                </a:lnTo>
                <a:lnTo>
                  <a:pt x="40" y="0"/>
                </a:lnTo>
                <a:lnTo>
                  <a:pt x="38" y="1"/>
                </a:lnTo>
                <a:lnTo>
                  <a:pt x="36" y="2"/>
                </a:lnTo>
                <a:lnTo>
                  <a:pt x="34" y="3"/>
                </a:lnTo>
                <a:lnTo>
                  <a:pt x="33" y="3"/>
                </a:lnTo>
                <a:lnTo>
                  <a:pt x="32" y="2"/>
                </a:lnTo>
                <a:lnTo>
                  <a:pt x="31" y="2"/>
                </a:lnTo>
                <a:lnTo>
                  <a:pt x="30" y="2"/>
                </a:lnTo>
                <a:lnTo>
                  <a:pt x="29" y="2"/>
                </a:lnTo>
                <a:lnTo>
                  <a:pt x="28" y="3"/>
                </a:lnTo>
                <a:lnTo>
                  <a:pt x="26" y="3"/>
                </a:lnTo>
                <a:lnTo>
                  <a:pt x="25" y="3"/>
                </a:lnTo>
                <a:lnTo>
                  <a:pt x="23" y="2"/>
                </a:lnTo>
                <a:lnTo>
                  <a:pt x="21" y="3"/>
                </a:lnTo>
                <a:lnTo>
                  <a:pt x="18" y="5"/>
                </a:lnTo>
                <a:lnTo>
                  <a:pt x="16" y="8"/>
                </a:lnTo>
                <a:lnTo>
                  <a:pt x="13" y="11"/>
                </a:lnTo>
                <a:lnTo>
                  <a:pt x="11" y="12"/>
                </a:lnTo>
                <a:lnTo>
                  <a:pt x="9" y="13"/>
                </a:lnTo>
                <a:lnTo>
                  <a:pt x="7" y="15"/>
                </a:lnTo>
                <a:lnTo>
                  <a:pt x="5" y="17"/>
                </a:lnTo>
                <a:lnTo>
                  <a:pt x="4" y="20"/>
                </a:lnTo>
                <a:lnTo>
                  <a:pt x="2" y="23"/>
                </a:lnTo>
                <a:lnTo>
                  <a:pt x="2" y="26"/>
                </a:lnTo>
                <a:lnTo>
                  <a:pt x="0" y="33"/>
                </a:lnTo>
                <a:lnTo>
                  <a:pt x="0" y="35"/>
                </a:lnTo>
                <a:lnTo>
                  <a:pt x="0" y="40"/>
                </a:lnTo>
                <a:lnTo>
                  <a:pt x="0" y="49"/>
                </a:lnTo>
                <a:lnTo>
                  <a:pt x="1" y="50"/>
                </a:lnTo>
                <a:lnTo>
                  <a:pt x="1" y="51"/>
                </a:lnTo>
                <a:lnTo>
                  <a:pt x="3" y="52"/>
                </a:lnTo>
                <a:lnTo>
                  <a:pt x="3" y="53"/>
                </a:lnTo>
                <a:lnTo>
                  <a:pt x="4" y="52"/>
                </a:lnTo>
                <a:lnTo>
                  <a:pt x="5" y="52"/>
                </a:lnTo>
                <a:lnTo>
                  <a:pt x="6" y="52"/>
                </a:lnTo>
                <a:lnTo>
                  <a:pt x="7" y="53"/>
                </a:lnTo>
                <a:lnTo>
                  <a:pt x="9" y="54"/>
                </a:lnTo>
                <a:lnTo>
                  <a:pt x="10" y="54"/>
                </a:lnTo>
                <a:lnTo>
                  <a:pt x="12" y="54"/>
                </a:lnTo>
                <a:lnTo>
                  <a:pt x="13" y="55"/>
                </a:lnTo>
                <a:lnTo>
                  <a:pt x="15" y="56"/>
                </a:lnTo>
                <a:lnTo>
                  <a:pt x="17" y="57"/>
                </a:lnTo>
                <a:lnTo>
                  <a:pt x="19" y="58"/>
                </a:lnTo>
                <a:lnTo>
                  <a:pt x="22" y="57"/>
                </a:lnTo>
                <a:lnTo>
                  <a:pt x="24" y="57"/>
                </a:lnTo>
                <a:lnTo>
                  <a:pt x="27" y="56"/>
                </a:lnTo>
                <a:lnTo>
                  <a:pt x="29" y="56"/>
                </a:lnTo>
                <a:lnTo>
                  <a:pt x="31" y="55"/>
                </a:lnTo>
                <a:lnTo>
                  <a:pt x="33" y="54"/>
                </a:lnTo>
                <a:lnTo>
                  <a:pt x="36" y="52"/>
                </a:lnTo>
                <a:lnTo>
                  <a:pt x="39" y="50"/>
                </a:lnTo>
                <a:lnTo>
                  <a:pt x="42" y="48"/>
                </a:lnTo>
                <a:lnTo>
                  <a:pt x="44" y="47"/>
                </a:lnTo>
                <a:lnTo>
                  <a:pt x="46" y="46"/>
                </a:lnTo>
                <a:lnTo>
                  <a:pt x="47" y="45"/>
                </a:lnTo>
                <a:lnTo>
                  <a:pt x="48" y="43"/>
                </a:lnTo>
                <a:lnTo>
                  <a:pt x="49" y="40"/>
                </a:lnTo>
                <a:lnTo>
                  <a:pt x="50" y="37"/>
                </a:lnTo>
                <a:lnTo>
                  <a:pt x="51" y="34"/>
                </a:lnTo>
                <a:lnTo>
                  <a:pt x="52" y="31"/>
                </a:lnTo>
                <a:lnTo>
                  <a:pt x="53" y="29"/>
                </a:lnTo>
                <a:lnTo>
                  <a:pt x="54" y="26"/>
                </a:lnTo>
                <a:lnTo>
                  <a:pt x="54" y="24"/>
                </a:lnTo>
                <a:lnTo>
                  <a:pt x="54" y="22"/>
                </a:lnTo>
                <a:lnTo>
                  <a:pt x="55" y="20"/>
                </a:lnTo>
                <a:lnTo>
                  <a:pt x="55" y="19"/>
                </a:lnTo>
                <a:lnTo>
                  <a:pt x="54" y="16"/>
                </a:lnTo>
                <a:lnTo>
                  <a:pt x="52" y="12"/>
                </a:lnTo>
                <a:lnTo>
                  <a:pt x="45" y="0"/>
                </a:lnTo>
              </a:path>
            </a:pathLst>
          </a:custGeom>
          <a:noFill/>
          <a:ln w="38100" cap="flat">
            <a:solidFill>
              <a:srgbClr val="009300"/>
            </a:solidFill>
            <a:prstDash val="solid"/>
            <a:round/>
            <a:headEnd type="none" w="med" len="med"/>
            <a:tailEnd type="none" w="med" len="med"/>
          </a:ln>
          <a:effectLst/>
        </p:spPr>
        <p:txBody>
          <a:bodyPr wrap="none" anchor="ctr"/>
          <a:lstStyle/>
          <a:p>
            <a:endParaRPr lang="nb-NO"/>
          </a:p>
        </p:txBody>
      </p:sp>
      <p:sp>
        <p:nvSpPr>
          <p:cNvPr id="56374" name="SMARTPenAnnotation1"/>
          <p:cNvSpPr>
            <a:spLocks/>
          </p:cNvSpPr>
          <p:nvPr/>
        </p:nvSpPr>
        <p:spPr bwMode="auto">
          <a:xfrm>
            <a:off x="4851400" y="3508375"/>
            <a:ext cx="104775" cy="131763"/>
          </a:xfrm>
          <a:custGeom>
            <a:avLst/>
            <a:gdLst/>
            <a:ahLst/>
            <a:cxnLst>
              <a:cxn ang="0">
                <a:pos x="41" y="11"/>
              </a:cxn>
              <a:cxn ang="0">
                <a:pos x="40" y="14"/>
              </a:cxn>
              <a:cxn ang="0">
                <a:pos x="39" y="16"/>
              </a:cxn>
              <a:cxn ang="0">
                <a:pos x="37" y="20"/>
              </a:cxn>
              <a:cxn ang="0">
                <a:pos x="32" y="24"/>
              </a:cxn>
              <a:cxn ang="0">
                <a:pos x="27" y="28"/>
              </a:cxn>
              <a:cxn ang="0">
                <a:pos x="23" y="32"/>
              </a:cxn>
              <a:cxn ang="0">
                <a:pos x="19" y="33"/>
              </a:cxn>
              <a:cxn ang="0">
                <a:pos x="16" y="35"/>
              </a:cxn>
              <a:cxn ang="0">
                <a:pos x="12" y="40"/>
              </a:cxn>
              <a:cxn ang="0">
                <a:pos x="9" y="41"/>
              </a:cxn>
              <a:cxn ang="0">
                <a:pos x="6" y="42"/>
              </a:cxn>
              <a:cxn ang="0">
                <a:pos x="2" y="46"/>
              </a:cxn>
              <a:cxn ang="0">
                <a:pos x="0" y="50"/>
              </a:cxn>
              <a:cxn ang="0">
                <a:pos x="0" y="54"/>
              </a:cxn>
              <a:cxn ang="0">
                <a:pos x="2" y="62"/>
              </a:cxn>
              <a:cxn ang="0">
                <a:pos x="5" y="68"/>
              </a:cxn>
              <a:cxn ang="0">
                <a:pos x="8" y="72"/>
              </a:cxn>
              <a:cxn ang="0">
                <a:pos x="11" y="76"/>
              </a:cxn>
              <a:cxn ang="0">
                <a:pos x="14" y="78"/>
              </a:cxn>
              <a:cxn ang="0">
                <a:pos x="18" y="80"/>
              </a:cxn>
              <a:cxn ang="0">
                <a:pos x="23" y="82"/>
              </a:cxn>
              <a:cxn ang="0">
                <a:pos x="29" y="81"/>
              </a:cxn>
              <a:cxn ang="0">
                <a:pos x="35" y="78"/>
              </a:cxn>
              <a:cxn ang="0">
                <a:pos x="40" y="76"/>
              </a:cxn>
              <a:cxn ang="0">
                <a:pos x="45" y="73"/>
              </a:cxn>
              <a:cxn ang="0">
                <a:pos x="51" y="68"/>
              </a:cxn>
              <a:cxn ang="0">
                <a:pos x="55" y="66"/>
              </a:cxn>
              <a:cxn ang="0">
                <a:pos x="59" y="64"/>
              </a:cxn>
              <a:cxn ang="0">
                <a:pos x="62" y="61"/>
              </a:cxn>
              <a:cxn ang="0">
                <a:pos x="64" y="52"/>
              </a:cxn>
              <a:cxn ang="0">
                <a:pos x="65" y="48"/>
              </a:cxn>
            </a:cxnLst>
            <a:rect l="0" t="0" r="r" b="b"/>
            <a:pathLst>
              <a:path w="66" h="83">
                <a:moveTo>
                  <a:pt x="44" y="0"/>
                </a:moveTo>
                <a:lnTo>
                  <a:pt x="41" y="11"/>
                </a:lnTo>
                <a:lnTo>
                  <a:pt x="41" y="13"/>
                </a:lnTo>
                <a:lnTo>
                  <a:pt x="40" y="14"/>
                </a:lnTo>
                <a:lnTo>
                  <a:pt x="40" y="15"/>
                </a:lnTo>
                <a:lnTo>
                  <a:pt x="39" y="16"/>
                </a:lnTo>
                <a:lnTo>
                  <a:pt x="38" y="18"/>
                </a:lnTo>
                <a:lnTo>
                  <a:pt x="37" y="20"/>
                </a:lnTo>
                <a:lnTo>
                  <a:pt x="35" y="22"/>
                </a:lnTo>
                <a:lnTo>
                  <a:pt x="32" y="24"/>
                </a:lnTo>
                <a:lnTo>
                  <a:pt x="29" y="26"/>
                </a:lnTo>
                <a:lnTo>
                  <a:pt x="27" y="28"/>
                </a:lnTo>
                <a:lnTo>
                  <a:pt x="25" y="30"/>
                </a:lnTo>
                <a:lnTo>
                  <a:pt x="23" y="32"/>
                </a:lnTo>
                <a:lnTo>
                  <a:pt x="21" y="33"/>
                </a:lnTo>
                <a:lnTo>
                  <a:pt x="19" y="33"/>
                </a:lnTo>
                <a:lnTo>
                  <a:pt x="18" y="34"/>
                </a:lnTo>
                <a:lnTo>
                  <a:pt x="16" y="35"/>
                </a:lnTo>
                <a:lnTo>
                  <a:pt x="14" y="38"/>
                </a:lnTo>
                <a:lnTo>
                  <a:pt x="12" y="40"/>
                </a:lnTo>
                <a:lnTo>
                  <a:pt x="11" y="41"/>
                </a:lnTo>
                <a:lnTo>
                  <a:pt x="9" y="41"/>
                </a:lnTo>
                <a:lnTo>
                  <a:pt x="7" y="41"/>
                </a:lnTo>
                <a:lnTo>
                  <a:pt x="6" y="42"/>
                </a:lnTo>
                <a:lnTo>
                  <a:pt x="4" y="43"/>
                </a:lnTo>
                <a:lnTo>
                  <a:pt x="2" y="46"/>
                </a:lnTo>
                <a:lnTo>
                  <a:pt x="1" y="48"/>
                </a:lnTo>
                <a:lnTo>
                  <a:pt x="0" y="50"/>
                </a:lnTo>
                <a:lnTo>
                  <a:pt x="0" y="51"/>
                </a:lnTo>
                <a:lnTo>
                  <a:pt x="0" y="54"/>
                </a:lnTo>
                <a:lnTo>
                  <a:pt x="1" y="58"/>
                </a:lnTo>
                <a:lnTo>
                  <a:pt x="2" y="62"/>
                </a:lnTo>
                <a:lnTo>
                  <a:pt x="3" y="65"/>
                </a:lnTo>
                <a:lnTo>
                  <a:pt x="5" y="68"/>
                </a:lnTo>
                <a:lnTo>
                  <a:pt x="6" y="70"/>
                </a:lnTo>
                <a:lnTo>
                  <a:pt x="8" y="72"/>
                </a:lnTo>
                <a:lnTo>
                  <a:pt x="9" y="74"/>
                </a:lnTo>
                <a:lnTo>
                  <a:pt x="11" y="76"/>
                </a:lnTo>
                <a:lnTo>
                  <a:pt x="12" y="77"/>
                </a:lnTo>
                <a:lnTo>
                  <a:pt x="14" y="78"/>
                </a:lnTo>
                <a:lnTo>
                  <a:pt x="16" y="79"/>
                </a:lnTo>
                <a:lnTo>
                  <a:pt x="18" y="80"/>
                </a:lnTo>
                <a:lnTo>
                  <a:pt x="20" y="81"/>
                </a:lnTo>
                <a:lnTo>
                  <a:pt x="23" y="82"/>
                </a:lnTo>
                <a:lnTo>
                  <a:pt x="26" y="82"/>
                </a:lnTo>
                <a:lnTo>
                  <a:pt x="29" y="81"/>
                </a:lnTo>
                <a:lnTo>
                  <a:pt x="33" y="79"/>
                </a:lnTo>
                <a:lnTo>
                  <a:pt x="35" y="78"/>
                </a:lnTo>
                <a:lnTo>
                  <a:pt x="38" y="77"/>
                </a:lnTo>
                <a:lnTo>
                  <a:pt x="40" y="76"/>
                </a:lnTo>
                <a:lnTo>
                  <a:pt x="42" y="75"/>
                </a:lnTo>
                <a:lnTo>
                  <a:pt x="45" y="73"/>
                </a:lnTo>
                <a:lnTo>
                  <a:pt x="48" y="70"/>
                </a:lnTo>
                <a:lnTo>
                  <a:pt x="51" y="68"/>
                </a:lnTo>
                <a:lnTo>
                  <a:pt x="53" y="67"/>
                </a:lnTo>
                <a:lnTo>
                  <a:pt x="55" y="66"/>
                </a:lnTo>
                <a:lnTo>
                  <a:pt x="57" y="65"/>
                </a:lnTo>
                <a:lnTo>
                  <a:pt x="59" y="64"/>
                </a:lnTo>
                <a:lnTo>
                  <a:pt x="60" y="63"/>
                </a:lnTo>
                <a:lnTo>
                  <a:pt x="62" y="61"/>
                </a:lnTo>
                <a:lnTo>
                  <a:pt x="62" y="58"/>
                </a:lnTo>
                <a:lnTo>
                  <a:pt x="64" y="52"/>
                </a:lnTo>
                <a:lnTo>
                  <a:pt x="64" y="50"/>
                </a:lnTo>
                <a:lnTo>
                  <a:pt x="65" y="48"/>
                </a:lnTo>
                <a:lnTo>
                  <a:pt x="64" y="40"/>
                </a:lnTo>
              </a:path>
            </a:pathLst>
          </a:custGeom>
          <a:noFill/>
          <a:ln w="38100" cap="flat">
            <a:solidFill>
              <a:srgbClr val="009300"/>
            </a:solidFill>
            <a:prstDash val="solid"/>
            <a:round/>
            <a:headEnd type="none" w="med" len="med"/>
            <a:tailEnd type="none" w="med" len="med"/>
          </a:ln>
          <a:effectLst/>
        </p:spPr>
        <p:txBody>
          <a:bodyPr wrap="none" anchor="ctr"/>
          <a:lstStyle/>
          <a:p>
            <a:endParaRPr lang="nb-NO"/>
          </a:p>
        </p:txBody>
      </p:sp>
      <p:sp>
        <p:nvSpPr>
          <p:cNvPr id="56375" name="SMARTPenAnnotation2"/>
          <p:cNvSpPr>
            <a:spLocks/>
          </p:cNvSpPr>
          <p:nvPr/>
        </p:nvSpPr>
        <p:spPr bwMode="auto">
          <a:xfrm>
            <a:off x="4946650" y="3657600"/>
            <a:ext cx="93663" cy="82550"/>
          </a:xfrm>
          <a:custGeom>
            <a:avLst/>
            <a:gdLst/>
            <a:ahLst/>
            <a:cxnLst>
              <a:cxn ang="0">
                <a:pos x="42" y="23"/>
              </a:cxn>
              <a:cxn ang="0">
                <a:pos x="41" y="19"/>
              </a:cxn>
              <a:cxn ang="0">
                <a:pos x="39" y="15"/>
              </a:cxn>
              <a:cxn ang="0">
                <a:pos x="39" y="11"/>
              </a:cxn>
              <a:cxn ang="0">
                <a:pos x="38" y="8"/>
              </a:cxn>
              <a:cxn ang="0">
                <a:pos x="36" y="6"/>
              </a:cxn>
              <a:cxn ang="0">
                <a:pos x="35" y="1"/>
              </a:cxn>
              <a:cxn ang="0">
                <a:pos x="31" y="0"/>
              </a:cxn>
              <a:cxn ang="0">
                <a:pos x="24" y="1"/>
              </a:cxn>
              <a:cxn ang="0">
                <a:pos x="19" y="4"/>
              </a:cxn>
              <a:cxn ang="0">
                <a:pos x="15" y="6"/>
              </a:cxn>
              <a:cxn ang="0">
                <a:pos x="11" y="10"/>
              </a:cxn>
              <a:cxn ang="0">
                <a:pos x="7" y="13"/>
              </a:cxn>
              <a:cxn ang="0">
                <a:pos x="6" y="18"/>
              </a:cxn>
              <a:cxn ang="0">
                <a:pos x="4" y="23"/>
              </a:cxn>
              <a:cxn ang="0">
                <a:pos x="2" y="27"/>
              </a:cxn>
              <a:cxn ang="0">
                <a:pos x="0" y="31"/>
              </a:cxn>
              <a:cxn ang="0">
                <a:pos x="0" y="34"/>
              </a:cxn>
              <a:cxn ang="0">
                <a:pos x="2" y="35"/>
              </a:cxn>
              <a:cxn ang="0">
                <a:pos x="3" y="37"/>
              </a:cxn>
              <a:cxn ang="0">
                <a:pos x="4" y="39"/>
              </a:cxn>
              <a:cxn ang="0">
                <a:pos x="6" y="40"/>
              </a:cxn>
              <a:cxn ang="0">
                <a:pos x="9" y="42"/>
              </a:cxn>
              <a:cxn ang="0">
                <a:pos x="12" y="44"/>
              </a:cxn>
              <a:cxn ang="0">
                <a:pos x="16" y="45"/>
              </a:cxn>
              <a:cxn ang="0">
                <a:pos x="19" y="47"/>
              </a:cxn>
              <a:cxn ang="0">
                <a:pos x="23" y="49"/>
              </a:cxn>
              <a:cxn ang="0">
                <a:pos x="28" y="50"/>
              </a:cxn>
              <a:cxn ang="0">
                <a:pos x="33" y="51"/>
              </a:cxn>
              <a:cxn ang="0">
                <a:pos x="39" y="51"/>
              </a:cxn>
              <a:cxn ang="0">
                <a:pos x="43" y="50"/>
              </a:cxn>
              <a:cxn ang="0">
                <a:pos x="52" y="42"/>
              </a:cxn>
              <a:cxn ang="0">
                <a:pos x="55" y="37"/>
              </a:cxn>
              <a:cxn ang="0">
                <a:pos x="57" y="30"/>
              </a:cxn>
              <a:cxn ang="0">
                <a:pos x="58" y="26"/>
              </a:cxn>
              <a:cxn ang="0">
                <a:pos x="57" y="22"/>
              </a:cxn>
            </a:cxnLst>
            <a:rect l="0" t="0" r="r" b="b"/>
            <a:pathLst>
              <a:path w="59" h="52">
                <a:moveTo>
                  <a:pt x="39" y="31"/>
                </a:moveTo>
                <a:lnTo>
                  <a:pt x="42" y="23"/>
                </a:lnTo>
                <a:lnTo>
                  <a:pt x="42" y="21"/>
                </a:lnTo>
                <a:lnTo>
                  <a:pt x="41" y="19"/>
                </a:lnTo>
                <a:lnTo>
                  <a:pt x="39" y="17"/>
                </a:lnTo>
                <a:lnTo>
                  <a:pt x="39" y="15"/>
                </a:lnTo>
                <a:lnTo>
                  <a:pt x="39" y="13"/>
                </a:lnTo>
                <a:lnTo>
                  <a:pt x="39" y="11"/>
                </a:lnTo>
                <a:lnTo>
                  <a:pt x="39" y="9"/>
                </a:lnTo>
                <a:lnTo>
                  <a:pt x="38" y="8"/>
                </a:lnTo>
                <a:lnTo>
                  <a:pt x="36" y="7"/>
                </a:lnTo>
                <a:lnTo>
                  <a:pt x="36" y="6"/>
                </a:lnTo>
                <a:lnTo>
                  <a:pt x="35" y="4"/>
                </a:lnTo>
                <a:lnTo>
                  <a:pt x="35" y="1"/>
                </a:lnTo>
                <a:lnTo>
                  <a:pt x="33" y="0"/>
                </a:lnTo>
                <a:lnTo>
                  <a:pt x="31" y="0"/>
                </a:lnTo>
                <a:lnTo>
                  <a:pt x="25" y="1"/>
                </a:lnTo>
                <a:lnTo>
                  <a:pt x="24" y="1"/>
                </a:lnTo>
                <a:lnTo>
                  <a:pt x="22" y="2"/>
                </a:lnTo>
                <a:lnTo>
                  <a:pt x="19" y="4"/>
                </a:lnTo>
                <a:lnTo>
                  <a:pt x="17" y="5"/>
                </a:lnTo>
                <a:lnTo>
                  <a:pt x="15" y="6"/>
                </a:lnTo>
                <a:lnTo>
                  <a:pt x="13" y="8"/>
                </a:lnTo>
                <a:lnTo>
                  <a:pt x="11" y="10"/>
                </a:lnTo>
                <a:lnTo>
                  <a:pt x="9" y="11"/>
                </a:lnTo>
                <a:lnTo>
                  <a:pt x="7" y="13"/>
                </a:lnTo>
                <a:lnTo>
                  <a:pt x="6" y="15"/>
                </a:lnTo>
                <a:lnTo>
                  <a:pt x="6" y="18"/>
                </a:lnTo>
                <a:lnTo>
                  <a:pt x="5" y="20"/>
                </a:lnTo>
                <a:lnTo>
                  <a:pt x="4" y="23"/>
                </a:lnTo>
                <a:lnTo>
                  <a:pt x="3" y="25"/>
                </a:lnTo>
                <a:lnTo>
                  <a:pt x="2" y="27"/>
                </a:lnTo>
                <a:lnTo>
                  <a:pt x="1" y="29"/>
                </a:lnTo>
                <a:lnTo>
                  <a:pt x="0" y="31"/>
                </a:lnTo>
                <a:lnTo>
                  <a:pt x="0" y="32"/>
                </a:lnTo>
                <a:lnTo>
                  <a:pt x="0" y="34"/>
                </a:lnTo>
                <a:lnTo>
                  <a:pt x="1" y="34"/>
                </a:lnTo>
                <a:lnTo>
                  <a:pt x="2" y="35"/>
                </a:lnTo>
                <a:lnTo>
                  <a:pt x="3" y="36"/>
                </a:lnTo>
                <a:lnTo>
                  <a:pt x="3" y="37"/>
                </a:lnTo>
                <a:lnTo>
                  <a:pt x="3" y="38"/>
                </a:lnTo>
                <a:lnTo>
                  <a:pt x="4" y="39"/>
                </a:lnTo>
                <a:lnTo>
                  <a:pt x="5" y="40"/>
                </a:lnTo>
                <a:lnTo>
                  <a:pt x="6" y="40"/>
                </a:lnTo>
                <a:lnTo>
                  <a:pt x="8" y="41"/>
                </a:lnTo>
                <a:lnTo>
                  <a:pt x="9" y="42"/>
                </a:lnTo>
                <a:lnTo>
                  <a:pt x="11" y="43"/>
                </a:lnTo>
                <a:lnTo>
                  <a:pt x="12" y="44"/>
                </a:lnTo>
                <a:lnTo>
                  <a:pt x="14" y="45"/>
                </a:lnTo>
                <a:lnTo>
                  <a:pt x="16" y="45"/>
                </a:lnTo>
                <a:lnTo>
                  <a:pt x="17" y="46"/>
                </a:lnTo>
                <a:lnTo>
                  <a:pt x="19" y="47"/>
                </a:lnTo>
                <a:lnTo>
                  <a:pt x="21" y="48"/>
                </a:lnTo>
                <a:lnTo>
                  <a:pt x="23" y="49"/>
                </a:lnTo>
                <a:lnTo>
                  <a:pt x="25" y="50"/>
                </a:lnTo>
                <a:lnTo>
                  <a:pt x="28" y="50"/>
                </a:lnTo>
                <a:lnTo>
                  <a:pt x="31" y="50"/>
                </a:lnTo>
                <a:lnTo>
                  <a:pt x="33" y="51"/>
                </a:lnTo>
                <a:lnTo>
                  <a:pt x="35" y="51"/>
                </a:lnTo>
                <a:lnTo>
                  <a:pt x="39" y="51"/>
                </a:lnTo>
                <a:lnTo>
                  <a:pt x="40" y="51"/>
                </a:lnTo>
                <a:lnTo>
                  <a:pt x="43" y="50"/>
                </a:lnTo>
                <a:lnTo>
                  <a:pt x="45" y="48"/>
                </a:lnTo>
                <a:lnTo>
                  <a:pt x="52" y="42"/>
                </a:lnTo>
                <a:lnTo>
                  <a:pt x="53" y="40"/>
                </a:lnTo>
                <a:lnTo>
                  <a:pt x="55" y="37"/>
                </a:lnTo>
                <a:lnTo>
                  <a:pt x="56" y="33"/>
                </a:lnTo>
                <a:lnTo>
                  <a:pt x="57" y="30"/>
                </a:lnTo>
                <a:lnTo>
                  <a:pt x="58" y="28"/>
                </a:lnTo>
                <a:lnTo>
                  <a:pt x="58" y="26"/>
                </a:lnTo>
                <a:lnTo>
                  <a:pt x="58" y="23"/>
                </a:lnTo>
                <a:lnTo>
                  <a:pt x="57" y="22"/>
                </a:lnTo>
                <a:lnTo>
                  <a:pt x="54" y="16"/>
                </a:lnTo>
              </a:path>
            </a:pathLst>
          </a:custGeom>
          <a:noFill/>
          <a:ln w="38100" cap="flat">
            <a:solidFill>
              <a:srgbClr val="009300"/>
            </a:solidFill>
            <a:prstDash val="solid"/>
            <a:round/>
            <a:headEnd type="none" w="med" len="med"/>
            <a:tailEnd type="none" w="med" len="med"/>
          </a:ln>
          <a:effectLst/>
        </p:spPr>
        <p:txBody>
          <a:bodyPr wrap="none" anchor="ctr"/>
          <a:lstStyle/>
          <a:p>
            <a:endParaRPr lang="nb-NO"/>
          </a:p>
        </p:txBody>
      </p:sp>
      <p:sp>
        <p:nvSpPr>
          <p:cNvPr id="56376" name="SMARTPenAnnotation3"/>
          <p:cNvSpPr>
            <a:spLocks/>
          </p:cNvSpPr>
          <p:nvPr/>
        </p:nvSpPr>
        <p:spPr bwMode="auto">
          <a:xfrm>
            <a:off x="4803775" y="3611563"/>
            <a:ext cx="204788" cy="266700"/>
          </a:xfrm>
          <a:custGeom>
            <a:avLst/>
            <a:gdLst/>
            <a:ahLst/>
            <a:cxnLst>
              <a:cxn ang="0">
                <a:pos x="69" y="10"/>
              </a:cxn>
              <a:cxn ang="0">
                <a:pos x="66" y="27"/>
              </a:cxn>
              <a:cxn ang="0">
                <a:pos x="62" y="39"/>
              </a:cxn>
              <a:cxn ang="0">
                <a:pos x="60" y="49"/>
              </a:cxn>
              <a:cxn ang="0">
                <a:pos x="57" y="53"/>
              </a:cxn>
              <a:cxn ang="0">
                <a:pos x="47" y="66"/>
              </a:cxn>
              <a:cxn ang="0">
                <a:pos x="37" y="78"/>
              </a:cxn>
              <a:cxn ang="0">
                <a:pos x="28" y="90"/>
              </a:cxn>
              <a:cxn ang="0">
                <a:pos x="22" y="101"/>
              </a:cxn>
              <a:cxn ang="0">
                <a:pos x="16" y="108"/>
              </a:cxn>
              <a:cxn ang="0">
                <a:pos x="7" y="110"/>
              </a:cxn>
              <a:cxn ang="0">
                <a:pos x="5" y="107"/>
              </a:cxn>
              <a:cxn ang="0">
                <a:pos x="4" y="110"/>
              </a:cxn>
              <a:cxn ang="0">
                <a:pos x="0" y="117"/>
              </a:cxn>
              <a:cxn ang="0">
                <a:pos x="2" y="116"/>
              </a:cxn>
              <a:cxn ang="0">
                <a:pos x="3" y="118"/>
              </a:cxn>
              <a:cxn ang="0">
                <a:pos x="4" y="111"/>
              </a:cxn>
              <a:cxn ang="0">
                <a:pos x="7" y="123"/>
              </a:cxn>
              <a:cxn ang="0">
                <a:pos x="11" y="125"/>
              </a:cxn>
              <a:cxn ang="0">
                <a:pos x="13" y="122"/>
              </a:cxn>
              <a:cxn ang="0">
                <a:pos x="16" y="123"/>
              </a:cxn>
              <a:cxn ang="0">
                <a:pos x="24" y="126"/>
              </a:cxn>
              <a:cxn ang="0">
                <a:pos x="31" y="129"/>
              </a:cxn>
              <a:cxn ang="0">
                <a:pos x="40" y="135"/>
              </a:cxn>
              <a:cxn ang="0">
                <a:pos x="48" y="140"/>
              </a:cxn>
              <a:cxn ang="0">
                <a:pos x="58" y="147"/>
              </a:cxn>
              <a:cxn ang="0">
                <a:pos x="66" y="147"/>
              </a:cxn>
              <a:cxn ang="0">
                <a:pos x="76" y="152"/>
              </a:cxn>
              <a:cxn ang="0">
                <a:pos x="85" y="151"/>
              </a:cxn>
              <a:cxn ang="0">
                <a:pos x="94" y="154"/>
              </a:cxn>
              <a:cxn ang="0">
                <a:pos x="101" y="157"/>
              </a:cxn>
              <a:cxn ang="0">
                <a:pos x="109" y="161"/>
              </a:cxn>
              <a:cxn ang="0">
                <a:pos x="118" y="167"/>
              </a:cxn>
              <a:cxn ang="0">
                <a:pos x="125" y="166"/>
              </a:cxn>
              <a:cxn ang="0">
                <a:pos x="128" y="160"/>
              </a:cxn>
              <a:cxn ang="0">
                <a:pos x="126" y="159"/>
              </a:cxn>
              <a:cxn ang="0">
                <a:pos x="125" y="157"/>
              </a:cxn>
              <a:cxn ang="0">
                <a:pos x="122" y="156"/>
              </a:cxn>
              <a:cxn ang="0">
                <a:pos x="118" y="144"/>
              </a:cxn>
              <a:cxn ang="0">
                <a:pos x="114" y="131"/>
              </a:cxn>
              <a:cxn ang="0">
                <a:pos x="110" y="115"/>
              </a:cxn>
              <a:cxn ang="0">
                <a:pos x="107" y="106"/>
              </a:cxn>
              <a:cxn ang="0">
                <a:pos x="103" y="94"/>
              </a:cxn>
              <a:cxn ang="0">
                <a:pos x="99" y="82"/>
              </a:cxn>
              <a:cxn ang="0">
                <a:pos x="94" y="70"/>
              </a:cxn>
              <a:cxn ang="0">
                <a:pos x="90" y="60"/>
              </a:cxn>
            </a:cxnLst>
            <a:rect l="0" t="0" r="r" b="b"/>
            <a:pathLst>
              <a:path w="129" h="168">
                <a:moveTo>
                  <a:pt x="69" y="0"/>
                </a:moveTo>
                <a:lnTo>
                  <a:pt x="69" y="10"/>
                </a:lnTo>
                <a:lnTo>
                  <a:pt x="69" y="20"/>
                </a:lnTo>
                <a:lnTo>
                  <a:pt x="68" y="23"/>
                </a:lnTo>
                <a:lnTo>
                  <a:pt x="66" y="27"/>
                </a:lnTo>
                <a:lnTo>
                  <a:pt x="65" y="31"/>
                </a:lnTo>
                <a:lnTo>
                  <a:pt x="63" y="36"/>
                </a:lnTo>
                <a:lnTo>
                  <a:pt x="62" y="39"/>
                </a:lnTo>
                <a:lnTo>
                  <a:pt x="61" y="42"/>
                </a:lnTo>
                <a:lnTo>
                  <a:pt x="60" y="45"/>
                </a:lnTo>
                <a:lnTo>
                  <a:pt x="60" y="49"/>
                </a:lnTo>
                <a:lnTo>
                  <a:pt x="59" y="51"/>
                </a:lnTo>
                <a:lnTo>
                  <a:pt x="58" y="52"/>
                </a:lnTo>
                <a:lnTo>
                  <a:pt x="57" y="53"/>
                </a:lnTo>
                <a:lnTo>
                  <a:pt x="54" y="57"/>
                </a:lnTo>
                <a:lnTo>
                  <a:pt x="51" y="62"/>
                </a:lnTo>
                <a:lnTo>
                  <a:pt x="47" y="66"/>
                </a:lnTo>
                <a:lnTo>
                  <a:pt x="45" y="69"/>
                </a:lnTo>
                <a:lnTo>
                  <a:pt x="40" y="74"/>
                </a:lnTo>
                <a:lnTo>
                  <a:pt x="37" y="78"/>
                </a:lnTo>
                <a:lnTo>
                  <a:pt x="34" y="82"/>
                </a:lnTo>
                <a:lnTo>
                  <a:pt x="30" y="86"/>
                </a:lnTo>
                <a:lnTo>
                  <a:pt x="28" y="90"/>
                </a:lnTo>
                <a:lnTo>
                  <a:pt x="27" y="93"/>
                </a:lnTo>
                <a:lnTo>
                  <a:pt x="25" y="97"/>
                </a:lnTo>
                <a:lnTo>
                  <a:pt x="22" y="101"/>
                </a:lnTo>
                <a:lnTo>
                  <a:pt x="19" y="105"/>
                </a:lnTo>
                <a:lnTo>
                  <a:pt x="17" y="107"/>
                </a:lnTo>
                <a:lnTo>
                  <a:pt x="16" y="108"/>
                </a:lnTo>
                <a:lnTo>
                  <a:pt x="12" y="109"/>
                </a:lnTo>
                <a:lnTo>
                  <a:pt x="9" y="110"/>
                </a:lnTo>
                <a:lnTo>
                  <a:pt x="7" y="110"/>
                </a:lnTo>
                <a:lnTo>
                  <a:pt x="6" y="109"/>
                </a:lnTo>
                <a:lnTo>
                  <a:pt x="5" y="108"/>
                </a:lnTo>
                <a:lnTo>
                  <a:pt x="5" y="107"/>
                </a:lnTo>
                <a:lnTo>
                  <a:pt x="4" y="107"/>
                </a:lnTo>
                <a:lnTo>
                  <a:pt x="4" y="110"/>
                </a:lnTo>
                <a:lnTo>
                  <a:pt x="1" y="113"/>
                </a:lnTo>
                <a:lnTo>
                  <a:pt x="1" y="114"/>
                </a:lnTo>
                <a:lnTo>
                  <a:pt x="0" y="117"/>
                </a:lnTo>
                <a:lnTo>
                  <a:pt x="1" y="117"/>
                </a:lnTo>
                <a:lnTo>
                  <a:pt x="2" y="116"/>
                </a:lnTo>
                <a:lnTo>
                  <a:pt x="3" y="117"/>
                </a:lnTo>
                <a:lnTo>
                  <a:pt x="3" y="118"/>
                </a:lnTo>
                <a:lnTo>
                  <a:pt x="4" y="118"/>
                </a:lnTo>
                <a:lnTo>
                  <a:pt x="4" y="113"/>
                </a:lnTo>
                <a:lnTo>
                  <a:pt x="4" y="111"/>
                </a:lnTo>
                <a:lnTo>
                  <a:pt x="4" y="116"/>
                </a:lnTo>
                <a:lnTo>
                  <a:pt x="5" y="118"/>
                </a:lnTo>
                <a:lnTo>
                  <a:pt x="7" y="123"/>
                </a:lnTo>
                <a:lnTo>
                  <a:pt x="8" y="124"/>
                </a:lnTo>
                <a:lnTo>
                  <a:pt x="9" y="124"/>
                </a:lnTo>
                <a:lnTo>
                  <a:pt x="11" y="125"/>
                </a:lnTo>
                <a:lnTo>
                  <a:pt x="12" y="124"/>
                </a:lnTo>
                <a:lnTo>
                  <a:pt x="13" y="123"/>
                </a:lnTo>
                <a:lnTo>
                  <a:pt x="13" y="122"/>
                </a:lnTo>
                <a:lnTo>
                  <a:pt x="14" y="122"/>
                </a:lnTo>
                <a:lnTo>
                  <a:pt x="15" y="122"/>
                </a:lnTo>
                <a:lnTo>
                  <a:pt x="16" y="123"/>
                </a:lnTo>
                <a:lnTo>
                  <a:pt x="19" y="124"/>
                </a:lnTo>
                <a:lnTo>
                  <a:pt x="21" y="125"/>
                </a:lnTo>
                <a:lnTo>
                  <a:pt x="24" y="126"/>
                </a:lnTo>
                <a:lnTo>
                  <a:pt x="26" y="128"/>
                </a:lnTo>
                <a:lnTo>
                  <a:pt x="29" y="129"/>
                </a:lnTo>
                <a:lnTo>
                  <a:pt x="31" y="129"/>
                </a:lnTo>
                <a:lnTo>
                  <a:pt x="34" y="131"/>
                </a:lnTo>
                <a:lnTo>
                  <a:pt x="38" y="134"/>
                </a:lnTo>
                <a:lnTo>
                  <a:pt x="40" y="135"/>
                </a:lnTo>
                <a:lnTo>
                  <a:pt x="43" y="137"/>
                </a:lnTo>
                <a:lnTo>
                  <a:pt x="46" y="138"/>
                </a:lnTo>
                <a:lnTo>
                  <a:pt x="48" y="140"/>
                </a:lnTo>
                <a:lnTo>
                  <a:pt x="52" y="143"/>
                </a:lnTo>
                <a:lnTo>
                  <a:pt x="55" y="147"/>
                </a:lnTo>
                <a:lnTo>
                  <a:pt x="58" y="147"/>
                </a:lnTo>
                <a:lnTo>
                  <a:pt x="60" y="147"/>
                </a:lnTo>
                <a:lnTo>
                  <a:pt x="63" y="146"/>
                </a:lnTo>
                <a:lnTo>
                  <a:pt x="66" y="147"/>
                </a:lnTo>
                <a:lnTo>
                  <a:pt x="69" y="149"/>
                </a:lnTo>
                <a:lnTo>
                  <a:pt x="73" y="151"/>
                </a:lnTo>
                <a:lnTo>
                  <a:pt x="76" y="152"/>
                </a:lnTo>
                <a:lnTo>
                  <a:pt x="79" y="152"/>
                </a:lnTo>
                <a:lnTo>
                  <a:pt x="82" y="151"/>
                </a:lnTo>
                <a:lnTo>
                  <a:pt x="85" y="151"/>
                </a:lnTo>
                <a:lnTo>
                  <a:pt x="88" y="152"/>
                </a:lnTo>
                <a:lnTo>
                  <a:pt x="90" y="153"/>
                </a:lnTo>
                <a:lnTo>
                  <a:pt x="94" y="154"/>
                </a:lnTo>
                <a:lnTo>
                  <a:pt x="95" y="154"/>
                </a:lnTo>
                <a:lnTo>
                  <a:pt x="99" y="156"/>
                </a:lnTo>
                <a:lnTo>
                  <a:pt x="101" y="157"/>
                </a:lnTo>
                <a:lnTo>
                  <a:pt x="104" y="159"/>
                </a:lnTo>
                <a:lnTo>
                  <a:pt x="106" y="159"/>
                </a:lnTo>
                <a:lnTo>
                  <a:pt x="109" y="161"/>
                </a:lnTo>
                <a:lnTo>
                  <a:pt x="113" y="164"/>
                </a:lnTo>
                <a:lnTo>
                  <a:pt x="115" y="165"/>
                </a:lnTo>
                <a:lnTo>
                  <a:pt x="118" y="167"/>
                </a:lnTo>
                <a:lnTo>
                  <a:pt x="121" y="167"/>
                </a:lnTo>
                <a:lnTo>
                  <a:pt x="123" y="167"/>
                </a:lnTo>
                <a:lnTo>
                  <a:pt x="125" y="166"/>
                </a:lnTo>
                <a:lnTo>
                  <a:pt x="126" y="165"/>
                </a:lnTo>
                <a:lnTo>
                  <a:pt x="127" y="163"/>
                </a:lnTo>
                <a:lnTo>
                  <a:pt x="128" y="160"/>
                </a:lnTo>
                <a:lnTo>
                  <a:pt x="128" y="159"/>
                </a:lnTo>
                <a:lnTo>
                  <a:pt x="127" y="159"/>
                </a:lnTo>
                <a:lnTo>
                  <a:pt x="126" y="159"/>
                </a:lnTo>
                <a:lnTo>
                  <a:pt x="125" y="159"/>
                </a:lnTo>
                <a:lnTo>
                  <a:pt x="125" y="158"/>
                </a:lnTo>
                <a:lnTo>
                  <a:pt x="125" y="157"/>
                </a:lnTo>
                <a:lnTo>
                  <a:pt x="124" y="156"/>
                </a:lnTo>
                <a:lnTo>
                  <a:pt x="123" y="156"/>
                </a:lnTo>
                <a:lnTo>
                  <a:pt x="122" y="156"/>
                </a:lnTo>
                <a:lnTo>
                  <a:pt x="121" y="154"/>
                </a:lnTo>
                <a:lnTo>
                  <a:pt x="119" y="147"/>
                </a:lnTo>
                <a:lnTo>
                  <a:pt x="118" y="144"/>
                </a:lnTo>
                <a:lnTo>
                  <a:pt x="117" y="141"/>
                </a:lnTo>
                <a:lnTo>
                  <a:pt x="115" y="136"/>
                </a:lnTo>
                <a:lnTo>
                  <a:pt x="114" y="131"/>
                </a:lnTo>
                <a:lnTo>
                  <a:pt x="112" y="123"/>
                </a:lnTo>
                <a:lnTo>
                  <a:pt x="111" y="120"/>
                </a:lnTo>
                <a:lnTo>
                  <a:pt x="110" y="115"/>
                </a:lnTo>
                <a:lnTo>
                  <a:pt x="109" y="112"/>
                </a:lnTo>
                <a:lnTo>
                  <a:pt x="108" y="109"/>
                </a:lnTo>
                <a:lnTo>
                  <a:pt x="107" y="106"/>
                </a:lnTo>
                <a:lnTo>
                  <a:pt x="105" y="101"/>
                </a:lnTo>
                <a:lnTo>
                  <a:pt x="104" y="97"/>
                </a:lnTo>
                <a:lnTo>
                  <a:pt x="103" y="94"/>
                </a:lnTo>
                <a:lnTo>
                  <a:pt x="102" y="91"/>
                </a:lnTo>
                <a:lnTo>
                  <a:pt x="100" y="86"/>
                </a:lnTo>
                <a:lnTo>
                  <a:pt x="99" y="82"/>
                </a:lnTo>
                <a:lnTo>
                  <a:pt x="98" y="79"/>
                </a:lnTo>
                <a:lnTo>
                  <a:pt x="97" y="76"/>
                </a:lnTo>
                <a:lnTo>
                  <a:pt x="94" y="70"/>
                </a:lnTo>
                <a:lnTo>
                  <a:pt x="92" y="66"/>
                </a:lnTo>
                <a:lnTo>
                  <a:pt x="91" y="63"/>
                </a:lnTo>
                <a:lnTo>
                  <a:pt x="90" y="60"/>
                </a:lnTo>
                <a:lnTo>
                  <a:pt x="89" y="50"/>
                </a:lnTo>
              </a:path>
            </a:pathLst>
          </a:custGeom>
          <a:noFill/>
          <a:ln w="38100" cap="flat">
            <a:solidFill>
              <a:srgbClr val="009300"/>
            </a:solidFill>
            <a:prstDash val="solid"/>
            <a:round/>
            <a:headEnd type="none" w="med" len="med"/>
            <a:tailEnd type="none" w="med" len="med"/>
          </a:ln>
          <a:effectLst/>
        </p:spPr>
        <p:txBody>
          <a:bodyPr wrap="none" anchor="ctr"/>
          <a:lstStyle/>
          <a:p>
            <a:endParaRPr lang="nb-NO"/>
          </a:p>
        </p:txBody>
      </p:sp>
      <p:sp>
        <p:nvSpPr>
          <p:cNvPr id="56377" name="SMARTPenAnnotation4"/>
          <p:cNvSpPr>
            <a:spLocks/>
          </p:cNvSpPr>
          <p:nvPr/>
        </p:nvSpPr>
        <p:spPr bwMode="auto">
          <a:xfrm>
            <a:off x="5130800" y="3508375"/>
            <a:ext cx="379413" cy="422275"/>
          </a:xfrm>
          <a:custGeom>
            <a:avLst/>
            <a:gdLst/>
            <a:ahLst/>
            <a:cxnLst>
              <a:cxn ang="0">
                <a:pos x="106" y="14"/>
              </a:cxn>
              <a:cxn ang="0">
                <a:pos x="104" y="21"/>
              </a:cxn>
              <a:cxn ang="0">
                <a:pos x="101" y="23"/>
              </a:cxn>
              <a:cxn ang="0">
                <a:pos x="98" y="22"/>
              </a:cxn>
              <a:cxn ang="0">
                <a:pos x="78" y="50"/>
              </a:cxn>
              <a:cxn ang="0">
                <a:pos x="70" y="65"/>
              </a:cxn>
              <a:cxn ang="0">
                <a:pos x="61" y="75"/>
              </a:cxn>
              <a:cxn ang="0">
                <a:pos x="52" y="82"/>
              </a:cxn>
              <a:cxn ang="0">
                <a:pos x="33" y="99"/>
              </a:cxn>
              <a:cxn ang="0">
                <a:pos x="18" y="117"/>
              </a:cxn>
              <a:cxn ang="0">
                <a:pos x="10" y="126"/>
              </a:cxn>
              <a:cxn ang="0">
                <a:pos x="6" y="128"/>
              </a:cxn>
              <a:cxn ang="0">
                <a:pos x="3" y="126"/>
              </a:cxn>
              <a:cxn ang="0">
                <a:pos x="1" y="125"/>
              </a:cxn>
              <a:cxn ang="0">
                <a:pos x="0" y="129"/>
              </a:cxn>
              <a:cxn ang="0">
                <a:pos x="7" y="137"/>
              </a:cxn>
              <a:cxn ang="0">
                <a:pos x="11" y="137"/>
              </a:cxn>
              <a:cxn ang="0">
                <a:pos x="18" y="137"/>
              </a:cxn>
              <a:cxn ang="0">
                <a:pos x="23" y="142"/>
              </a:cxn>
              <a:cxn ang="0">
                <a:pos x="30" y="150"/>
              </a:cxn>
              <a:cxn ang="0">
                <a:pos x="48" y="169"/>
              </a:cxn>
              <a:cxn ang="0">
                <a:pos x="62" y="181"/>
              </a:cxn>
              <a:cxn ang="0">
                <a:pos x="72" y="186"/>
              </a:cxn>
              <a:cxn ang="0">
                <a:pos x="78" y="192"/>
              </a:cxn>
              <a:cxn ang="0">
                <a:pos x="86" y="197"/>
              </a:cxn>
              <a:cxn ang="0">
                <a:pos x="98" y="218"/>
              </a:cxn>
              <a:cxn ang="0">
                <a:pos x="115" y="247"/>
              </a:cxn>
              <a:cxn ang="0">
                <a:pos x="122" y="251"/>
              </a:cxn>
              <a:cxn ang="0">
                <a:pos x="127" y="264"/>
              </a:cxn>
              <a:cxn ang="0">
                <a:pos x="133" y="260"/>
              </a:cxn>
              <a:cxn ang="0">
                <a:pos x="141" y="239"/>
              </a:cxn>
              <a:cxn ang="0">
                <a:pos x="149" y="227"/>
              </a:cxn>
              <a:cxn ang="0">
                <a:pos x="157" y="210"/>
              </a:cxn>
              <a:cxn ang="0">
                <a:pos x="176" y="181"/>
              </a:cxn>
              <a:cxn ang="0">
                <a:pos x="189" y="168"/>
              </a:cxn>
              <a:cxn ang="0">
                <a:pos x="200" y="160"/>
              </a:cxn>
              <a:cxn ang="0">
                <a:pos x="210" y="158"/>
              </a:cxn>
              <a:cxn ang="0">
                <a:pos x="222" y="151"/>
              </a:cxn>
              <a:cxn ang="0">
                <a:pos x="236" y="138"/>
              </a:cxn>
              <a:cxn ang="0">
                <a:pos x="238" y="144"/>
              </a:cxn>
              <a:cxn ang="0">
                <a:pos x="237" y="133"/>
              </a:cxn>
              <a:cxn ang="0">
                <a:pos x="234" y="129"/>
              </a:cxn>
              <a:cxn ang="0">
                <a:pos x="224" y="125"/>
              </a:cxn>
              <a:cxn ang="0">
                <a:pos x="218" y="117"/>
              </a:cxn>
              <a:cxn ang="0">
                <a:pos x="213" y="108"/>
              </a:cxn>
              <a:cxn ang="0">
                <a:pos x="203" y="90"/>
              </a:cxn>
              <a:cxn ang="0">
                <a:pos x="187" y="71"/>
              </a:cxn>
              <a:cxn ang="0">
                <a:pos x="172" y="56"/>
              </a:cxn>
              <a:cxn ang="0">
                <a:pos x="148" y="42"/>
              </a:cxn>
              <a:cxn ang="0">
                <a:pos x="143" y="33"/>
              </a:cxn>
              <a:cxn ang="0">
                <a:pos x="135" y="28"/>
              </a:cxn>
              <a:cxn ang="0">
                <a:pos x="128" y="20"/>
              </a:cxn>
            </a:cxnLst>
            <a:rect l="0" t="0" r="r" b="b"/>
            <a:pathLst>
              <a:path w="239" h="266">
                <a:moveTo>
                  <a:pt x="108" y="0"/>
                </a:moveTo>
                <a:lnTo>
                  <a:pt x="105" y="11"/>
                </a:lnTo>
                <a:lnTo>
                  <a:pt x="105" y="13"/>
                </a:lnTo>
                <a:lnTo>
                  <a:pt x="106" y="14"/>
                </a:lnTo>
                <a:lnTo>
                  <a:pt x="106" y="15"/>
                </a:lnTo>
                <a:lnTo>
                  <a:pt x="106" y="16"/>
                </a:lnTo>
                <a:lnTo>
                  <a:pt x="105" y="20"/>
                </a:lnTo>
                <a:lnTo>
                  <a:pt x="104" y="21"/>
                </a:lnTo>
                <a:lnTo>
                  <a:pt x="103" y="21"/>
                </a:lnTo>
                <a:lnTo>
                  <a:pt x="101" y="23"/>
                </a:lnTo>
                <a:lnTo>
                  <a:pt x="100" y="23"/>
                </a:lnTo>
                <a:lnTo>
                  <a:pt x="99" y="23"/>
                </a:lnTo>
                <a:lnTo>
                  <a:pt x="99" y="22"/>
                </a:lnTo>
                <a:lnTo>
                  <a:pt x="98" y="22"/>
                </a:lnTo>
                <a:lnTo>
                  <a:pt x="93" y="30"/>
                </a:lnTo>
                <a:lnTo>
                  <a:pt x="90" y="34"/>
                </a:lnTo>
                <a:lnTo>
                  <a:pt x="85" y="42"/>
                </a:lnTo>
                <a:lnTo>
                  <a:pt x="78" y="50"/>
                </a:lnTo>
                <a:lnTo>
                  <a:pt x="76" y="51"/>
                </a:lnTo>
                <a:lnTo>
                  <a:pt x="73" y="58"/>
                </a:lnTo>
                <a:lnTo>
                  <a:pt x="71" y="62"/>
                </a:lnTo>
                <a:lnTo>
                  <a:pt x="70" y="65"/>
                </a:lnTo>
                <a:lnTo>
                  <a:pt x="68" y="66"/>
                </a:lnTo>
                <a:lnTo>
                  <a:pt x="66" y="68"/>
                </a:lnTo>
                <a:lnTo>
                  <a:pt x="63" y="72"/>
                </a:lnTo>
                <a:lnTo>
                  <a:pt x="61" y="75"/>
                </a:lnTo>
                <a:lnTo>
                  <a:pt x="60" y="76"/>
                </a:lnTo>
                <a:lnTo>
                  <a:pt x="58" y="78"/>
                </a:lnTo>
                <a:lnTo>
                  <a:pt x="56" y="78"/>
                </a:lnTo>
                <a:lnTo>
                  <a:pt x="52" y="82"/>
                </a:lnTo>
                <a:lnTo>
                  <a:pt x="46" y="87"/>
                </a:lnTo>
                <a:lnTo>
                  <a:pt x="42" y="88"/>
                </a:lnTo>
                <a:lnTo>
                  <a:pt x="40" y="90"/>
                </a:lnTo>
                <a:lnTo>
                  <a:pt x="33" y="99"/>
                </a:lnTo>
                <a:lnTo>
                  <a:pt x="26" y="107"/>
                </a:lnTo>
                <a:lnTo>
                  <a:pt x="21" y="114"/>
                </a:lnTo>
                <a:lnTo>
                  <a:pt x="20" y="116"/>
                </a:lnTo>
                <a:lnTo>
                  <a:pt x="18" y="117"/>
                </a:lnTo>
                <a:lnTo>
                  <a:pt x="16" y="118"/>
                </a:lnTo>
                <a:lnTo>
                  <a:pt x="13" y="122"/>
                </a:lnTo>
                <a:lnTo>
                  <a:pt x="11" y="125"/>
                </a:lnTo>
                <a:lnTo>
                  <a:pt x="10" y="126"/>
                </a:lnTo>
                <a:lnTo>
                  <a:pt x="9" y="126"/>
                </a:lnTo>
                <a:lnTo>
                  <a:pt x="8" y="126"/>
                </a:lnTo>
                <a:lnTo>
                  <a:pt x="6" y="128"/>
                </a:lnTo>
                <a:lnTo>
                  <a:pt x="5" y="128"/>
                </a:lnTo>
                <a:lnTo>
                  <a:pt x="4" y="128"/>
                </a:lnTo>
                <a:lnTo>
                  <a:pt x="4" y="127"/>
                </a:lnTo>
                <a:lnTo>
                  <a:pt x="3" y="126"/>
                </a:lnTo>
                <a:lnTo>
                  <a:pt x="1" y="126"/>
                </a:lnTo>
                <a:lnTo>
                  <a:pt x="0" y="125"/>
                </a:lnTo>
                <a:lnTo>
                  <a:pt x="1" y="125"/>
                </a:lnTo>
                <a:lnTo>
                  <a:pt x="1" y="126"/>
                </a:lnTo>
                <a:lnTo>
                  <a:pt x="0" y="128"/>
                </a:lnTo>
                <a:lnTo>
                  <a:pt x="0" y="129"/>
                </a:lnTo>
                <a:lnTo>
                  <a:pt x="1" y="129"/>
                </a:lnTo>
                <a:lnTo>
                  <a:pt x="5" y="132"/>
                </a:lnTo>
                <a:lnTo>
                  <a:pt x="6" y="134"/>
                </a:lnTo>
                <a:lnTo>
                  <a:pt x="7" y="137"/>
                </a:lnTo>
                <a:lnTo>
                  <a:pt x="8" y="137"/>
                </a:lnTo>
                <a:lnTo>
                  <a:pt x="9" y="137"/>
                </a:lnTo>
                <a:lnTo>
                  <a:pt x="10" y="136"/>
                </a:lnTo>
                <a:lnTo>
                  <a:pt x="11" y="137"/>
                </a:lnTo>
                <a:lnTo>
                  <a:pt x="12" y="137"/>
                </a:lnTo>
                <a:lnTo>
                  <a:pt x="12" y="138"/>
                </a:lnTo>
                <a:lnTo>
                  <a:pt x="14" y="138"/>
                </a:lnTo>
                <a:lnTo>
                  <a:pt x="18" y="137"/>
                </a:lnTo>
                <a:lnTo>
                  <a:pt x="20" y="137"/>
                </a:lnTo>
                <a:lnTo>
                  <a:pt x="21" y="139"/>
                </a:lnTo>
                <a:lnTo>
                  <a:pt x="22" y="141"/>
                </a:lnTo>
                <a:lnTo>
                  <a:pt x="23" y="142"/>
                </a:lnTo>
                <a:lnTo>
                  <a:pt x="24" y="143"/>
                </a:lnTo>
                <a:lnTo>
                  <a:pt x="25" y="144"/>
                </a:lnTo>
                <a:lnTo>
                  <a:pt x="28" y="147"/>
                </a:lnTo>
                <a:lnTo>
                  <a:pt x="30" y="150"/>
                </a:lnTo>
                <a:lnTo>
                  <a:pt x="35" y="154"/>
                </a:lnTo>
                <a:lnTo>
                  <a:pt x="37" y="156"/>
                </a:lnTo>
                <a:lnTo>
                  <a:pt x="42" y="161"/>
                </a:lnTo>
                <a:lnTo>
                  <a:pt x="48" y="169"/>
                </a:lnTo>
                <a:lnTo>
                  <a:pt x="49" y="171"/>
                </a:lnTo>
                <a:lnTo>
                  <a:pt x="54" y="175"/>
                </a:lnTo>
                <a:lnTo>
                  <a:pt x="57" y="176"/>
                </a:lnTo>
                <a:lnTo>
                  <a:pt x="62" y="181"/>
                </a:lnTo>
                <a:lnTo>
                  <a:pt x="64" y="184"/>
                </a:lnTo>
                <a:lnTo>
                  <a:pt x="66" y="186"/>
                </a:lnTo>
                <a:lnTo>
                  <a:pt x="69" y="186"/>
                </a:lnTo>
                <a:lnTo>
                  <a:pt x="72" y="186"/>
                </a:lnTo>
                <a:lnTo>
                  <a:pt x="74" y="187"/>
                </a:lnTo>
                <a:lnTo>
                  <a:pt x="75" y="188"/>
                </a:lnTo>
                <a:lnTo>
                  <a:pt x="76" y="190"/>
                </a:lnTo>
                <a:lnTo>
                  <a:pt x="78" y="192"/>
                </a:lnTo>
                <a:lnTo>
                  <a:pt x="80" y="193"/>
                </a:lnTo>
                <a:lnTo>
                  <a:pt x="83" y="194"/>
                </a:lnTo>
                <a:lnTo>
                  <a:pt x="85" y="195"/>
                </a:lnTo>
                <a:lnTo>
                  <a:pt x="86" y="197"/>
                </a:lnTo>
                <a:lnTo>
                  <a:pt x="86" y="200"/>
                </a:lnTo>
                <a:lnTo>
                  <a:pt x="90" y="206"/>
                </a:lnTo>
                <a:lnTo>
                  <a:pt x="95" y="211"/>
                </a:lnTo>
                <a:lnTo>
                  <a:pt x="98" y="218"/>
                </a:lnTo>
                <a:lnTo>
                  <a:pt x="100" y="224"/>
                </a:lnTo>
                <a:lnTo>
                  <a:pt x="105" y="232"/>
                </a:lnTo>
                <a:lnTo>
                  <a:pt x="111" y="242"/>
                </a:lnTo>
                <a:lnTo>
                  <a:pt x="115" y="247"/>
                </a:lnTo>
                <a:lnTo>
                  <a:pt x="117" y="248"/>
                </a:lnTo>
                <a:lnTo>
                  <a:pt x="120" y="249"/>
                </a:lnTo>
                <a:lnTo>
                  <a:pt x="121" y="250"/>
                </a:lnTo>
                <a:lnTo>
                  <a:pt x="122" y="251"/>
                </a:lnTo>
                <a:lnTo>
                  <a:pt x="123" y="254"/>
                </a:lnTo>
                <a:lnTo>
                  <a:pt x="123" y="257"/>
                </a:lnTo>
                <a:lnTo>
                  <a:pt x="124" y="259"/>
                </a:lnTo>
                <a:lnTo>
                  <a:pt x="127" y="264"/>
                </a:lnTo>
                <a:lnTo>
                  <a:pt x="128" y="264"/>
                </a:lnTo>
                <a:lnTo>
                  <a:pt x="132" y="265"/>
                </a:lnTo>
                <a:lnTo>
                  <a:pt x="133" y="262"/>
                </a:lnTo>
                <a:lnTo>
                  <a:pt x="133" y="260"/>
                </a:lnTo>
                <a:lnTo>
                  <a:pt x="134" y="254"/>
                </a:lnTo>
                <a:lnTo>
                  <a:pt x="137" y="246"/>
                </a:lnTo>
                <a:lnTo>
                  <a:pt x="137" y="244"/>
                </a:lnTo>
                <a:lnTo>
                  <a:pt x="141" y="239"/>
                </a:lnTo>
                <a:lnTo>
                  <a:pt x="145" y="233"/>
                </a:lnTo>
                <a:lnTo>
                  <a:pt x="147" y="229"/>
                </a:lnTo>
                <a:lnTo>
                  <a:pt x="148" y="228"/>
                </a:lnTo>
                <a:lnTo>
                  <a:pt x="149" y="227"/>
                </a:lnTo>
                <a:lnTo>
                  <a:pt x="150" y="226"/>
                </a:lnTo>
                <a:lnTo>
                  <a:pt x="152" y="224"/>
                </a:lnTo>
                <a:lnTo>
                  <a:pt x="155" y="217"/>
                </a:lnTo>
                <a:lnTo>
                  <a:pt x="157" y="210"/>
                </a:lnTo>
                <a:lnTo>
                  <a:pt x="161" y="203"/>
                </a:lnTo>
                <a:lnTo>
                  <a:pt x="167" y="192"/>
                </a:lnTo>
                <a:lnTo>
                  <a:pt x="173" y="185"/>
                </a:lnTo>
                <a:lnTo>
                  <a:pt x="176" y="181"/>
                </a:lnTo>
                <a:lnTo>
                  <a:pt x="176" y="179"/>
                </a:lnTo>
                <a:lnTo>
                  <a:pt x="178" y="177"/>
                </a:lnTo>
                <a:lnTo>
                  <a:pt x="187" y="170"/>
                </a:lnTo>
                <a:lnTo>
                  <a:pt x="189" y="168"/>
                </a:lnTo>
                <a:lnTo>
                  <a:pt x="191" y="167"/>
                </a:lnTo>
                <a:lnTo>
                  <a:pt x="195" y="166"/>
                </a:lnTo>
                <a:lnTo>
                  <a:pt x="196" y="165"/>
                </a:lnTo>
                <a:lnTo>
                  <a:pt x="200" y="160"/>
                </a:lnTo>
                <a:lnTo>
                  <a:pt x="202" y="159"/>
                </a:lnTo>
                <a:lnTo>
                  <a:pt x="204" y="159"/>
                </a:lnTo>
                <a:lnTo>
                  <a:pt x="207" y="159"/>
                </a:lnTo>
                <a:lnTo>
                  <a:pt x="210" y="158"/>
                </a:lnTo>
                <a:lnTo>
                  <a:pt x="212" y="157"/>
                </a:lnTo>
                <a:lnTo>
                  <a:pt x="214" y="154"/>
                </a:lnTo>
                <a:lnTo>
                  <a:pt x="216" y="153"/>
                </a:lnTo>
                <a:lnTo>
                  <a:pt x="222" y="151"/>
                </a:lnTo>
                <a:lnTo>
                  <a:pt x="225" y="150"/>
                </a:lnTo>
                <a:lnTo>
                  <a:pt x="231" y="143"/>
                </a:lnTo>
                <a:lnTo>
                  <a:pt x="234" y="139"/>
                </a:lnTo>
                <a:lnTo>
                  <a:pt x="236" y="138"/>
                </a:lnTo>
                <a:lnTo>
                  <a:pt x="237" y="139"/>
                </a:lnTo>
                <a:lnTo>
                  <a:pt x="237" y="140"/>
                </a:lnTo>
                <a:lnTo>
                  <a:pt x="238" y="144"/>
                </a:lnTo>
                <a:lnTo>
                  <a:pt x="238" y="147"/>
                </a:lnTo>
                <a:lnTo>
                  <a:pt x="238" y="141"/>
                </a:lnTo>
                <a:lnTo>
                  <a:pt x="238" y="134"/>
                </a:lnTo>
                <a:lnTo>
                  <a:pt x="237" y="133"/>
                </a:lnTo>
                <a:lnTo>
                  <a:pt x="237" y="132"/>
                </a:lnTo>
                <a:lnTo>
                  <a:pt x="235" y="131"/>
                </a:lnTo>
                <a:lnTo>
                  <a:pt x="235" y="130"/>
                </a:lnTo>
                <a:lnTo>
                  <a:pt x="234" y="129"/>
                </a:lnTo>
                <a:lnTo>
                  <a:pt x="234" y="128"/>
                </a:lnTo>
                <a:lnTo>
                  <a:pt x="232" y="127"/>
                </a:lnTo>
                <a:lnTo>
                  <a:pt x="225" y="125"/>
                </a:lnTo>
                <a:lnTo>
                  <a:pt x="224" y="125"/>
                </a:lnTo>
                <a:lnTo>
                  <a:pt x="222" y="122"/>
                </a:lnTo>
                <a:lnTo>
                  <a:pt x="221" y="120"/>
                </a:lnTo>
                <a:lnTo>
                  <a:pt x="219" y="118"/>
                </a:lnTo>
                <a:lnTo>
                  <a:pt x="218" y="117"/>
                </a:lnTo>
                <a:lnTo>
                  <a:pt x="216" y="116"/>
                </a:lnTo>
                <a:lnTo>
                  <a:pt x="215" y="115"/>
                </a:lnTo>
                <a:lnTo>
                  <a:pt x="214" y="110"/>
                </a:lnTo>
                <a:lnTo>
                  <a:pt x="213" y="108"/>
                </a:lnTo>
                <a:lnTo>
                  <a:pt x="208" y="104"/>
                </a:lnTo>
                <a:lnTo>
                  <a:pt x="206" y="101"/>
                </a:lnTo>
                <a:lnTo>
                  <a:pt x="204" y="93"/>
                </a:lnTo>
                <a:lnTo>
                  <a:pt x="203" y="90"/>
                </a:lnTo>
                <a:lnTo>
                  <a:pt x="201" y="87"/>
                </a:lnTo>
                <a:lnTo>
                  <a:pt x="196" y="82"/>
                </a:lnTo>
                <a:lnTo>
                  <a:pt x="192" y="76"/>
                </a:lnTo>
                <a:lnTo>
                  <a:pt x="187" y="71"/>
                </a:lnTo>
                <a:lnTo>
                  <a:pt x="184" y="69"/>
                </a:lnTo>
                <a:lnTo>
                  <a:pt x="179" y="64"/>
                </a:lnTo>
                <a:lnTo>
                  <a:pt x="177" y="61"/>
                </a:lnTo>
                <a:lnTo>
                  <a:pt x="172" y="56"/>
                </a:lnTo>
                <a:lnTo>
                  <a:pt x="161" y="49"/>
                </a:lnTo>
                <a:lnTo>
                  <a:pt x="157" y="46"/>
                </a:lnTo>
                <a:lnTo>
                  <a:pt x="150" y="43"/>
                </a:lnTo>
                <a:lnTo>
                  <a:pt x="148" y="42"/>
                </a:lnTo>
                <a:lnTo>
                  <a:pt x="146" y="40"/>
                </a:lnTo>
                <a:lnTo>
                  <a:pt x="145" y="38"/>
                </a:lnTo>
                <a:lnTo>
                  <a:pt x="144" y="35"/>
                </a:lnTo>
                <a:lnTo>
                  <a:pt x="143" y="33"/>
                </a:lnTo>
                <a:lnTo>
                  <a:pt x="141" y="32"/>
                </a:lnTo>
                <a:lnTo>
                  <a:pt x="138" y="32"/>
                </a:lnTo>
                <a:lnTo>
                  <a:pt x="136" y="30"/>
                </a:lnTo>
                <a:lnTo>
                  <a:pt x="135" y="28"/>
                </a:lnTo>
                <a:lnTo>
                  <a:pt x="135" y="25"/>
                </a:lnTo>
                <a:lnTo>
                  <a:pt x="133" y="23"/>
                </a:lnTo>
                <a:lnTo>
                  <a:pt x="132" y="22"/>
                </a:lnTo>
                <a:lnTo>
                  <a:pt x="128" y="20"/>
                </a:lnTo>
              </a:path>
            </a:pathLst>
          </a:custGeom>
          <a:noFill/>
          <a:ln w="38100" cap="flat">
            <a:solidFill>
              <a:srgbClr val="FF0000"/>
            </a:solidFill>
            <a:prstDash val="solid"/>
            <a:round/>
            <a:headEnd type="none" w="med" len="med"/>
            <a:tailEnd type="none" w="med" len="med"/>
          </a:ln>
          <a:effectLst/>
        </p:spPr>
        <p:txBody>
          <a:bodyPr wrap="none" anchor="ctr"/>
          <a:lstStyle/>
          <a:p>
            <a:endParaRPr lang="nb-NO"/>
          </a:p>
        </p:txBody>
      </p:sp>
      <p:sp>
        <p:nvSpPr>
          <p:cNvPr id="56378" name="SMARTPenAnnotation5"/>
          <p:cNvSpPr>
            <a:spLocks/>
          </p:cNvSpPr>
          <p:nvPr/>
        </p:nvSpPr>
        <p:spPr bwMode="auto">
          <a:xfrm>
            <a:off x="4556125" y="4103688"/>
            <a:ext cx="430213" cy="398462"/>
          </a:xfrm>
          <a:custGeom>
            <a:avLst/>
            <a:gdLst/>
            <a:ahLst/>
            <a:cxnLst>
              <a:cxn ang="0">
                <a:pos x="96" y="30"/>
              </a:cxn>
              <a:cxn ang="0">
                <a:pos x="94" y="32"/>
              </a:cxn>
              <a:cxn ang="0">
                <a:pos x="84" y="50"/>
              </a:cxn>
              <a:cxn ang="0">
                <a:pos x="72" y="71"/>
              </a:cxn>
              <a:cxn ang="0">
                <a:pos x="66" y="76"/>
              </a:cxn>
              <a:cxn ang="0">
                <a:pos x="53" y="87"/>
              </a:cxn>
              <a:cxn ang="0">
                <a:pos x="38" y="119"/>
              </a:cxn>
              <a:cxn ang="0">
                <a:pos x="27" y="133"/>
              </a:cxn>
              <a:cxn ang="0">
                <a:pos x="15" y="147"/>
              </a:cxn>
              <a:cxn ang="0">
                <a:pos x="6" y="175"/>
              </a:cxn>
              <a:cxn ang="0">
                <a:pos x="0" y="199"/>
              </a:cxn>
              <a:cxn ang="0">
                <a:pos x="3" y="205"/>
              </a:cxn>
              <a:cxn ang="0">
                <a:pos x="7" y="207"/>
              </a:cxn>
              <a:cxn ang="0">
                <a:pos x="17" y="222"/>
              </a:cxn>
              <a:cxn ang="0">
                <a:pos x="32" y="224"/>
              </a:cxn>
              <a:cxn ang="0">
                <a:pos x="40" y="222"/>
              </a:cxn>
              <a:cxn ang="0">
                <a:pos x="48" y="219"/>
              </a:cxn>
              <a:cxn ang="0">
                <a:pos x="71" y="215"/>
              </a:cxn>
              <a:cxn ang="0">
                <a:pos x="79" y="208"/>
              </a:cxn>
              <a:cxn ang="0">
                <a:pos x="103" y="183"/>
              </a:cxn>
              <a:cxn ang="0">
                <a:pos x="115" y="161"/>
              </a:cxn>
              <a:cxn ang="0">
                <a:pos x="118" y="152"/>
              </a:cxn>
              <a:cxn ang="0">
                <a:pos x="119" y="157"/>
              </a:cxn>
              <a:cxn ang="0">
                <a:pos x="124" y="157"/>
              </a:cxn>
              <a:cxn ang="0">
                <a:pos x="121" y="157"/>
              </a:cxn>
              <a:cxn ang="0">
                <a:pos x="121" y="175"/>
              </a:cxn>
              <a:cxn ang="0">
                <a:pos x="122" y="182"/>
              </a:cxn>
              <a:cxn ang="0">
                <a:pos x="123" y="190"/>
              </a:cxn>
              <a:cxn ang="0">
                <a:pos x="124" y="200"/>
              </a:cxn>
              <a:cxn ang="0">
                <a:pos x="133" y="221"/>
              </a:cxn>
              <a:cxn ang="0">
                <a:pos x="145" y="227"/>
              </a:cxn>
              <a:cxn ang="0">
                <a:pos x="155" y="235"/>
              </a:cxn>
              <a:cxn ang="0">
                <a:pos x="181" y="249"/>
              </a:cxn>
              <a:cxn ang="0">
                <a:pos x="198" y="244"/>
              </a:cxn>
              <a:cxn ang="0">
                <a:pos x="212" y="238"/>
              </a:cxn>
              <a:cxn ang="0">
                <a:pos x="221" y="237"/>
              </a:cxn>
              <a:cxn ang="0">
                <a:pos x="241" y="231"/>
              </a:cxn>
              <a:cxn ang="0">
                <a:pos x="254" y="216"/>
              </a:cxn>
              <a:cxn ang="0">
                <a:pos x="264" y="189"/>
              </a:cxn>
              <a:cxn ang="0">
                <a:pos x="270" y="157"/>
              </a:cxn>
              <a:cxn ang="0">
                <a:pos x="260" y="124"/>
              </a:cxn>
              <a:cxn ang="0">
                <a:pos x="243" y="108"/>
              </a:cxn>
              <a:cxn ang="0">
                <a:pos x="230" y="93"/>
              </a:cxn>
              <a:cxn ang="0">
                <a:pos x="219" y="77"/>
              </a:cxn>
              <a:cxn ang="0">
                <a:pos x="203" y="66"/>
              </a:cxn>
              <a:cxn ang="0">
                <a:pos x="182" y="52"/>
              </a:cxn>
              <a:cxn ang="0">
                <a:pos x="166" y="33"/>
              </a:cxn>
              <a:cxn ang="0">
                <a:pos x="160" y="24"/>
              </a:cxn>
              <a:cxn ang="0">
                <a:pos x="151" y="22"/>
              </a:cxn>
              <a:cxn ang="0">
                <a:pos x="136" y="9"/>
              </a:cxn>
              <a:cxn ang="0">
                <a:pos x="130" y="3"/>
              </a:cxn>
              <a:cxn ang="0">
                <a:pos x="125" y="0"/>
              </a:cxn>
            </a:cxnLst>
            <a:rect l="0" t="0" r="r" b="b"/>
            <a:pathLst>
              <a:path w="271" h="251">
                <a:moveTo>
                  <a:pt x="100" y="20"/>
                </a:moveTo>
                <a:lnTo>
                  <a:pt x="97" y="28"/>
                </a:lnTo>
                <a:lnTo>
                  <a:pt x="97" y="30"/>
                </a:lnTo>
                <a:lnTo>
                  <a:pt x="96" y="30"/>
                </a:lnTo>
                <a:lnTo>
                  <a:pt x="95" y="31"/>
                </a:lnTo>
                <a:lnTo>
                  <a:pt x="95" y="33"/>
                </a:lnTo>
                <a:lnTo>
                  <a:pt x="95" y="32"/>
                </a:lnTo>
                <a:lnTo>
                  <a:pt x="94" y="32"/>
                </a:lnTo>
                <a:lnTo>
                  <a:pt x="92" y="33"/>
                </a:lnTo>
                <a:lnTo>
                  <a:pt x="88" y="40"/>
                </a:lnTo>
                <a:lnTo>
                  <a:pt x="86" y="44"/>
                </a:lnTo>
                <a:lnTo>
                  <a:pt x="86" y="46"/>
                </a:lnTo>
                <a:lnTo>
                  <a:pt x="84" y="50"/>
                </a:lnTo>
                <a:lnTo>
                  <a:pt x="78" y="57"/>
                </a:lnTo>
                <a:lnTo>
                  <a:pt x="77" y="58"/>
                </a:lnTo>
                <a:lnTo>
                  <a:pt x="75" y="64"/>
                </a:lnTo>
                <a:lnTo>
                  <a:pt x="73" y="69"/>
                </a:lnTo>
                <a:lnTo>
                  <a:pt x="72" y="71"/>
                </a:lnTo>
                <a:lnTo>
                  <a:pt x="71" y="71"/>
                </a:lnTo>
                <a:lnTo>
                  <a:pt x="70" y="72"/>
                </a:lnTo>
                <a:lnTo>
                  <a:pt x="68" y="76"/>
                </a:lnTo>
                <a:lnTo>
                  <a:pt x="66" y="76"/>
                </a:lnTo>
                <a:lnTo>
                  <a:pt x="65" y="77"/>
                </a:lnTo>
                <a:lnTo>
                  <a:pt x="63" y="76"/>
                </a:lnTo>
                <a:lnTo>
                  <a:pt x="62" y="77"/>
                </a:lnTo>
                <a:lnTo>
                  <a:pt x="58" y="81"/>
                </a:lnTo>
                <a:lnTo>
                  <a:pt x="53" y="87"/>
                </a:lnTo>
                <a:lnTo>
                  <a:pt x="51" y="92"/>
                </a:lnTo>
                <a:lnTo>
                  <a:pt x="48" y="99"/>
                </a:lnTo>
                <a:lnTo>
                  <a:pt x="46" y="106"/>
                </a:lnTo>
                <a:lnTo>
                  <a:pt x="41" y="113"/>
                </a:lnTo>
                <a:lnTo>
                  <a:pt x="38" y="119"/>
                </a:lnTo>
                <a:lnTo>
                  <a:pt x="37" y="121"/>
                </a:lnTo>
                <a:lnTo>
                  <a:pt x="35" y="122"/>
                </a:lnTo>
                <a:lnTo>
                  <a:pt x="33" y="123"/>
                </a:lnTo>
                <a:lnTo>
                  <a:pt x="30" y="127"/>
                </a:lnTo>
                <a:lnTo>
                  <a:pt x="27" y="133"/>
                </a:lnTo>
                <a:lnTo>
                  <a:pt x="23" y="139"/>
                </a:lnTo>
                <a:lnTo>
                  <a:pt x="22" y="141"/>
                </a:lnTo>
                <a:lnTo>
                  <a:pt x="20" y="142"/>
                </a:lnTo>
                <a:lnTo>
                  <a:pt x="18" y="143"/>
                </a:lnTo>
                <a:lnTo>
                  <a:pt x="15" y="147"/>
                </a:lnTo>
                <a:lnTo>
                  <a:pt x="13" y="150"/>
                </a:lnTo>
                <a:lnTo>
                  <a:pt x="11" y="156"/>
                </a:lnTo>
                <a:lnTo>
                  <a:pt x="10" y="162"/>
                </a:lnTo>
                <a:lnTo>
                  <a:pt x="8" y="168"/>
                </a:lnTo>
                <a:lnTo>
                  <a:pt x="6" y="175"/>
                </a:lnTo>
                <a:lnTo>
                  <a:pt x="6" y="178"/>
                </a:lnTo>
                <a:lnTo>
                  <a:pt x="4" y="184"/>
                </a:lnTo>
                <a:lnTo>
                  <a:pt x="3" y="186"/>
                </a:lnTo>
                <a:lnTo>
                  <a:pt x="1" y="191"/>
                </a:lnTo>
                <a:lnTo>
                  <a:pt x="0" y="199"/>
                </a:lnTo>
                <a:lnTo>
                  <a:pt x="0" y="201"/>
                </a:lnTo>
                <a:lnTo>
                  <a:pt x="1" y="202"/>
                </a:lnTo>
                <a:lnTo>
                  <a:pt x="2" y="203"/>
                </a:lnTo>
                <a:lnTo>
                  <a:pt x="3" y="204"/>
                </a:lnTo>
                <a:lnTo>
                  <a:pt x="3" y="205"/>
                </a:lnTo>
                <a:lnTo>
                  <a:pt x="4" y="206"/>
                </a:lnTo>
                <a:lnTo>
                  <a:pt x="4" y="207"/>
                </a:lnTo>
                <a:lnTo>
                  <a:pt x="5" y="208"/>
                </a:lnTo>
                <a:lnTo>
                  <a:pt x="6" y="207"/>
                </a:lnTo>
                <a:lnTo>
                  <a:pt x="7" y="207"/>
                </a:lnTo>
                <a:lnTo>
                  <a:pt x="8" y="207"/>
                </a:lnTo>
                <a:lnTo>
                  <a:pt x="9" y="209"/>
                </a:lnTo>
                <a:lnTo>
                  <a:pt x="10" y="214"/>
                </a:lnTo>
                <a:lnTo>
                  <a:pt x="15" y="220"/>
                </a:lnTo>
                <a:lnTo>
                  <a:pt x="17" y="222"/>
                </a:lnTo>
                <a:lnTo>
                  <a:pt x="25" y="226"/>
                </a:lnTo>
                <a:lnTo>
                  <a:pt x="27" y="227"/>
                </a:lnTo>
                <a:lnTo>
                  <a:pt x="28" y="227"/>
                </a:lnTo>
                <a:lnTo>
                  <a:pt x="30" y="226"/>
                </a:lnTo>
                <a:lnTo>
                  <a:pt x="32" y="224"/>
                </a:lnTo>
                <a:lnTo>
                  <a:pt x="33" y="223"/>
                </a:lnTo>
                <a:lnTo>
                  <a:pt x="35" y="223"/>
                </a:lnTo>
                <a:lnTo>
                  <a:pt x="37" y="224"/>
                </a:lnTo>
                <a:lnTo>
                  <a:pt x="38" y="223"/>
                </a:lnTo>
                <a:lnTo>
                  <a:pt x="40" y="222"/>
                </a:lnTo>
                <a:lnTo>
                  <a:pt x="42" y="219"/>
                </a:lnTo>
                <a:lnTo>
                  <a:pt x="43" y="218"/>
                </a:lnTo>
                <a:lnTo>
                  <a:pt x="45" y="218"/>
                </a:lnTo>
                <a:lnTo>
                  <a:pt x="47" y="219"/>
                </a:lnTo>
                <a:lnTo>
                  <a:pt x="48" y="219"/>
                </a:lnTo>
                <a:lnTo>
                  <a:pt x="50" y="218"/>
                </a:lnTo>
                <a:lnTo>
                  <a:pt x="52" y="217"/>
                </a:lnTo>
                <a:lnTo>
                  <a:pt x="55" y="216"/>
                </a:lnTo>
                <a:lnTo>
                  <a:pt x="63" y="215"/>
                </a:lnTo>
                <a:lnTo>
                  <a:pt x="71" y="215"/>
                </a:lnTo>
                <a:lnTo>
                  <a:pt x="74" y="215"/>
                </a:lnTo>
                <a:lnTo>
                  <a:pt x="76" y="214"/>
                </a:lnTo>
                <a:lnTo>
                  <a:pt x="77" y="212"/>
                </a:lnTo>
                <a:lnTo>
                  <a:pt x="78" y="210"/>
                </a:lnTo>
                <a:lnTo>
                  <a:pt x="79" y="208"/>
                </a:lnTo>
                <a:lnTo>
                  <a:pt x="81" y="207"/>
                </a:lnTo>
                <a:lnTo>
                  <a:pt x="82" y="206"/>
                </a:lnTo>
                <a:lnTo>
                  <a:pt x="89" y="200"/>
                </a:lnTo>
                <a:lnTo>
                  <a:pt x="96" y="193"/>
                </a:lnTo>
                <a:lnTo>
                  <a:pt x="103" y="183"/>
                </a:lnTo>
                <a:lnTo>
                  <a:pt x="104" y="180"/>
                </a:lnTo>
                <a:lnTo>
                  <a:pt x="104" y="178"/>
                </a:lnTo>
                <a:lnTo>
                  <a:pt x="106" y="175"/>
                </a:lnTo>
                <a:lnTo>
                  <a:pt x="110" y="168"/>
                </a:lnTo>
                <a:lnTo>
                  <a:pt x="115" y="161"/>
                </a:lnTo>
                <a:lnTo>
                  <a:pt x="117" y="159"/>
                </a:lnTo>
                <a:lnTo>
                  <a:pt x="119" y="155"/>
                </a:lnTo>
                <a:lnTo>
                  <a:pt x="119" y="154"/>
                </a:lnTo>
                <a:lnTo>
                  <a:pt x="119" y="152"/>
                </a:lnTo>
                <a:lnTo>
                  <a:pt x="118" y="152"/>
                </a:lnTo>
                <a:lnTo>
                  <a:pt x="117" y="151"/>
                </a:lnTo>
                <a:lnTo>
                  <a:pt x="118" y="153"/>
                </a:lnTo>
                <a:lnTo>
                  <a:pt x="119" y="154"/>
                </a:lnTo>
                <a:lnTo>
                  <a:pt x="119" y="157"/>
                </a:lnTo>
                <a:lnTo>
                  <a:pt x="120" y="157"/>
                </a:lnTo>
                <a:lnTo>
                  <a:pt x="121" y="157"/>
                </a:lnTo>
                <a:lnTo>
                  <a:pt x="123" y="156"/>
                </a:lnTo>
                <a:lnTo>
                  <a:pt x="123" y="157"/>
                </a:lnTo>
                <a:lnTo>
                  <a:pt x="124" y="157"/>
                </a:lnTo>
                <a:lnTo>
                  <a:pt x="124" y="158"/>
                </a:lnTo>
                <a:lnTo>
                  <a:pt x="122" y="157"/>
                </a:lnTo>
                <a:lnTo>
                  <a:pt x="121" y="157"/>
                </a:lnTo>
                <a:lnTo>
                  <a:pt x="121" y="158"/>
                </a:lnTo>
                <a:lnTo>
                  <a:pt x="120" y="162"/>
                </a:lnTo>
                <a:lnTo>
                  <a:pt x="120" y="168"/>
                </a:lnTo>
                <a:lnTo>
                  <a:pt x="120" y="172"/>
                </a:lnTo>
                <a:lnTo>
                  <a:pt x="121" y="175"/>
                </a:lnTo>
                <a:lnTo>
                  <a:pt x="122" y="176"/>
                </a:lnTo>
                <a:lnTo>
                  <a:pt x="123" y="178"/>
                </a:lnTo>
                <a:lnTo>
                  <a:pt x="123" y="179"/>
                </a:lnTo>
                <a:lnTo>
                  <a:pt x="122" y="180"/>
                </a:lnTo>
                <a:lnTo>
                  <a:pt x="122" y="182"/>
                </a:lnTo>
                <a:lnTo>
                  <a:pt x="122" y="184"/>
                </a:lnTo>
                <a:lnTo>
                  <a:pt x="122" y="185"/>
                </a:lnTo>
                <a:lnTo>
                  <a:pt x="123" y="187"/>
                </a:lnTo>
                <a:lnTo>
                  <a:pt x="123" y="188"/>
                </a:lnTo>
                <a:lnTo>
                  <a:pt x="123" y="190"/>
                </a:lnTo>
                <a:lnTo>
                  <a:pt x="122" y="192"/>
                </a:lnTo>
                <a:lnTo>
                  <a:pt x="122" y="193"/>
                </a:lnTo>
                <a:lnTo>
                  <a:pt x="122" y="195"/>
                </a:lnTo>
                <a:lnTo>
                  <a:pt x="123" y="197"/>
                </a:lnTo>
                <a:lnTo>
                  <a:pt x="124" y="200"/>
                </a:lnTo>
                <a:lnTo>
                  <a:pt x="124" y="202"/>
                </a:lnTo>
                <a:lnTo>
                  <a:pt x="127" y="209"/>
                </a:lnTo>
                <a:lnTo>
                  <a:pt x="130" y="215"/>
                </a:lnTo>
                <a:lnTo>
                  <a:pt x="132" y="219"/>
                </a:lnTo>
                <a:lnTo>
                  <a:pt x="133" y="221"/>
                </a:lnTo>
                <a:lnTo>
                  <a:pt x="135" y="222"/>
                </a:lnTo>
                <a:lnTo>
                  <a:pt x="138" y="224"/>
                </a:lnTo>
                <a:lnTo>
                  <a:pt x="142" y="227"/>
                </a:lnTo>
                <a:lnTo>
                  <a:pt x="143" y="228"/>
                </a:lnTo>
                <a:lnTo>
                  <a:pt x="145" y="227"/>
                </a:lnTo>
                <a:lnTo>
                  <a:pt x="147" y="226"/>
                </a:lnTo>
                <a:lnTo>
                  <a:pt x="148" y="227"/>
                </a:lnTo>
                <a:lnTo>
                  <a:pt x="149" y="227"/>
                </a:lnTo>
                <a:lnTo>
                  <a:pt x="149" y="228"/>
                </a:lnTo>
                <a:lnTo>
                  <a:pt x="155" y="235"/>
                </a:lnTo>
                <a:lnTo>
                  <a:pt x="162" y="242"/>
                </a:lnTo>
                <a:lnTo>
                  <a:pt x="163" y="243"/>
                </a:lnTo>
                <a:lnTo>
                  <a:pt x="171" y="246"/>
                </a:lnTo>
                <a:lnTo>
                  <a:pt x="177" y="248"/>
                </a:lnTo>
                <a:lnTo>
                  <a:pt x="181" y="249"/>
                </a:lnTo>
                <a:lnTo>
                  <a:pt x="189" y="250"/>
                </a:lnTo>
                <a:lnTo>
                  <a:pt x="192" y="249"/>
                </a:lnTo>
                <a:lnTo>
                  <a:pt x="194" y="247"/>
                </a:lnTo>
                <a:lnTo>
                  <a:pt x="196" y="245"/>
                </a:lnTo>
                <a:lnTo>
                  <a:pt x="198" y="244"/>
                </a:lnTo>
                <a:lnTo>
                  <a:pt x="200" y="244"/>
                </a:lnTo>
                <a:lnTo>
                  <a:pt x="201" y="244"/>
                </a:lnTo>
                <a:lnTo>
                  <a:pt x="204" y="243"/>
                </a:lnTo>
                <a:lnTo>
                  <a:pt x="209" y="239"/>
                </a:lnTo>
                <a:lnTo>
                  <a:pt x="212" y="238"/>
                </a:lnTo>
                <a:lnTo>
                  <a:pt x="214" y="238"/>
                </a:lnTo>
                <a:lnTo>
                  <a:pt x="216" y="239"/>
                </a:lnTo>
                <a:lnTo>
                  <a:pt x="218" y="239"/>
                </a:lnTo>
                <a:lnTo>
                  <a:pt x="220" y="238"/>
                </a:lnTo>
                <a:lnTo>
                  <a:pt x="221" y="237"/>
                </a:lnTo>
                <a:lnTo>
                  <a:pt x="225" y="236"/>
                </a:lnTo>
                <a:lnTo>
                  <a:pt x="232" y="235"/>
                </a:lnTo>
                <a:lnTo>
                  <a:pt x="233" y="235"/>
                </a:lnTo>
                <a:lnTo>
                  <a:pt x="237" y="232"/>
                </a:lnTo>
                <a:lnTo>
                  <a:pt x="241" y="231"/>
                </a:lnTo>
                <a:lnTo>
                  <a:pt x="244" y="231"/>
                </a:lnTo>
                <a:lnTo>
                  <a:pt x="246" y="229"/>
                </a:lnTo>
                <a:lnTo>
                  <a:pt x="247" y="227"/>
                </a:lnTo>
                <a:lnTo>
                  <a:pt x="249" y="223"/>
                </a:lnTo>
                <a:lnTo>
                  <a:pt x="254" y="216"/>
                </a:lnTo>
                <a:lnTo>
                  <a:pt x="257" y="211"/>
                </a:lnTo>
                <a:lnTo>
                  <a:pt x="259" y="206"/>
                </a:lnTo>
                <a:lnTo>
                  <a:pt x="260" y="202"/>
                </a:lnTo>
                <a:lnTo>
                  <a:pt x="262" y="196"/>
                </a:lnTo>
                <a:lnTo>
                  <a:pt x="264" y="189"/>
                </a:lnTo>
                <a:lnTo>
                  <a:pt x="266" y="185"/>
                </a:lnTo>
                <a:lnTo>
                  <a:pt x="269" y="181"/>
                </a:lnTo>
                <a:lnTo>
                  <a:pt x="270" y="176"/>
                </a:lnTo>
                <a:lnTo>
                  <a:pt x="270" y="172"/>
                </a:lnTo>
                <a:lnTo>
                  <a:pt x="270" y="157"/>
                </a:lnTo>
                <a:lnTo>
                  <a:pt x="269" y="152"/>
                </a:lnTo>
                <a:lnTo>
                  <a:pt x="267" y="143"/>
                </a:lnTo>
                <a:lnTo>
                  <a:pt x="266" y="136"/>
                </a:lnTo>
                <a:lnTo>
                  <a:pt x="264" y="131"/>
                </a:lnTo>
                <a:lnTo>
                  <a:pt x="260" y="124"/>
                </a:lnTo>
                <a:lnTo>
                  <a:pt x="258" y="121"/>
                </a:lnTo>
                <a:lnTo>
                  <a:pt x="257" y="119"/>
                </a:lnTo>
                <a:lnTo>
                  <a:pt x="255" y="118"/>
                </a:lnTo>
                <a:lnTo>
                  <a:pt x="252" y="116"/>
                </a:lnTo>
                <a:lnTo>
                  <a:pt x="243" y="108"/>
                </a:lnTo>
                <a:lnTo>
                  <a:pt x="242" y="107"/>
                </a:lnTo>
                <a:lnTo>
                  <a:pt x="240" y="102"/>
                </a:lnTo>
                <a:lnTo>
                  <a:pt x="238" y="98"/>
                </a:lnTo>
                <a:lnTo>
                  <a:pt x="233" y="95"/>
                </a:lnTo>
                <a:lnTo>
                  <a:pt x="230" y="93"/>
                </a:lnTo>
                <a:lnTo>
                  <a:pt x="228" y="91"/>
                </a:lnTo>
                <a:lnTo>
                  <a:pt x="224" y="83"/>
                </a:lnTo>
                <a:lnTo>
                  <a:pt x="222" y="80"/>
                </a:lnTo>
                <a:lnTo>
                  <a:pt x="220" y="79"/>
                </a:lnTo>
                <a:lnTo>
                  <a:pt x="219" y="77"/>
                </a:lnTo>
                <a:lnTo>
                  <a:pt x="215" y="73"/>
                </a:lnTo>
                <a:lnTo>
                  <a:pt x="213" y="70"/>
                </a:lnTo>
                <a:lnTo>
                  <a:pt x="211" y="69"/>
                </a:lnTo>
                <a:lnTo>
                  <a:pt x="209" y="67"/>
                </a:lnTo>
                <a:lnTo>
                  <a:pt x="203" y="66"/>
                </a:lnTo>
                <a:lnTo>
                  <a:pt x="197" y="62"/>
                </a:lnTo>
                <a:lnTo>
                  <a:pt x="192" y="60"/>
                </a:lnTo>
                <a:lnTo>
                  <a:pt x="187" y="56"/>
                </a:lnTo>
                <a:lnTo>
                  <a:pt x="183" y="53"/>
                </a:lnTo>
                <a:lnTo>
                  <a:pt x="182" y="52"/>
                </a:lnTo>
                <a:lnTo>
                  <a:pt x="178" y="51"/>
                </a:lnTo>
                <a:lnTo>
                  <a:pt x="177" y="50"/>
                </a:lnTo>
                <a:lnTo>
                  <a:pt x="171" y="42"/>
                </a:lnTo>
                <a:lnTo>
                  <a:pt x="168" y="35"/>
                </a:lnTo>
                <a:lnTo>
                  <a:pt x="166" y="33"/>
                </a:lnTo>
                <a:lnTo>
                  <a:pt x="165" y="32"/>
                </a:lnTo>
                <a:lnTo>
                  <a:pt x="163" y="32"/>
                </a:lnTo>
                <a:lnTo>
                  <a:pt x="162" y="30"/>
                </a:lnTo>
                <a:lnTo>
                  <a:pt x="161" y="25"/>
                </a:lnTo>
                <a:lnTo>
                  <a:pt x="160" y="24"/>
                </a:lnTo>
                <a:lnTo>
                  <a:pt x="157" y="24"/>
                </a:lnTo>
                <a:lnTo>
                  <a:pt x="155" y="24"/>
                </a:lnTo>
                <a:lnTo>
                  <a:pt x="153" y="24"/>
                </a:lnTo>
                <a:lnTo>
                  <a:pt x="152" y="23"/>
                </a:lnTo>
                <a:lnTo>
                  <a:pt x="151" y="22"/>
                </a:lnTo>
                <a:lnTo>
                  <a:pt x="150" y="21"/>
                </a:lnTo>
                <a:lnTo>
                  <a:pt x="146" y="20"/>
                </a:lnTo>
                <a:lnTo>
                  <a:pt x="141" y="16"/>
                </a:lnTo>
                <a:lnTo>
                  <a:pt x="137" y="9"/>
                </a:lnTo>
                <a:lnTo>
                  <a:pt x="136" y="9"/>
                </a:lnTo>
                <a:lnTo>
                  <a:pt x="135" y="8"/>
                </a:lnTo>
                <a:lnTo>
                  <a:pt x="133" y="4"/>
                </a:lnTo>
                <a:lnTo>
                  <a:pt x="131" y="4"/>
                </a:lnTo>
                <a:lnTo>
                  <a:pt x="130" y="3"/>
                </a:lnTo>
                <a:lnTo>
                  <a:pt x="127" y="4"/>
                </a:lnTo>
                <a:lnTo>
                  <a:pt x="123" y="5"/>
                </a:lnTo>
                <a:lnTo>
                  <a:pt x="123" y="4"/>
                </a:lnTo>
                <a:lnTo>
                  <a:pt x="123" y="3"/>
                </a:lnTo>
                <a:lnTo>
                  <a:pt x="125" y="0"/>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379" name="SMARTPenAnnotation6"/>
          <p:cNvSpPr>
            <a:spLocks/>
          </p:cNvSpPr>
          <p:nvPr/>
        </p:nvSpPr>
        <p:spPr bwMode="auto">
          <a:xfrm>
            <a:off x="4699000" y="4371975"/>
            <a:ext cx="134938" cy="211138"/>
          </a:xfrm>
          <a:custGeom>
            <a:avLst/>
            <a:gdLst/>
            <a:ahLst/>
            <a:cxnLst>
              <a:cxn ang="0">
                <a:pos x="45" y="0"/>
              </a:cxn>
              <a:cxn ang="0">
                <a:pos x="44" y="9"/>
              </a:cxn>
              <a:cxn ang="0">
                <a:pos x="42" y="14"/>
              </a:cxn>
              <a:cxn ang="0">
                <a:pos x="43" y="18"/>
              </a:cxn>
              <a:cxn ang="0">
                <a:pos x="43" y="21"/>
              </a:cxn>
              <a:cxn ang="0">
                <a:pos x="41" y="25"/>
              </a:cxn>
              <a:cxn ang="0">
                <a:pos x="41" y="30"/>
              </a:cxn>
              <a:cxn ang="0">
                <a:pos x="39" y="36"/>
              </a:cxn>
              <a:cxn ang="0">
                <a:pos x="36" y="43"/>
              </a:cxn>
              <a:cxn ang="0">
                <a:pos x="32" y="53"/>
              </a:cxn>
              <a:cxn ang="0">
                <a:pos x="28" y="62"/>
              </a:cxn>
              <a:cxn ang="0">
                <a:pos x="26" y="68"/>
              </a:cxn>
              <a:cxn ang="0">
                <a:pos x="25" y="74"/>
              </a:cxn>
              <a:cxn ang="0">
                <a:pos x="23" y="80"/>
              </a:cxn>
              <a:cxn ang="0">
                <a:pos x="21" y="86"/>
              </a:cxn>
              <a:cxn ang="0">
                <a:pos x="20" y="92"/>
              </a:cxn>
              <a:cxn ang="0">
                <a:pos x="18" y="97"/>
              </a:cxn>
              <a:cxn ang="0">
                <a:pos x="16" y="102"/>
              </a:cxn>
              <a:cxn ang="0">
                <a:pos x="16" y="106"/>
              </a:cxn>
              <a:cxn ang="0">
                <a:pos x="15" y="107"/>
              </a:cxn>
              <a:cxn ang="0">
                <a:pos x="12" y="111"/>
              </a:cxn>
              <a:cxn ang="0">
                <a:pos x="11" y="113"/>
              </a:cxn>
              <a:cxn ang="0">
                <a:pos x="10" y="113"/>
              </a:cxn>
              <a:cxn ang="0">
                <a:pos x="6" y="119"/>
              </a:cxn>
              <a:cxn ang="0">
                <a:pos x="1" y="125"/>
              </a:cxn>
              <a:cxn ang="0">
                <a:pos x="0" y="132"/>
              </a:cxn>
              <a:cxn ang="0">
                <a:pos x="0" y="129"/>
              </a:cxn>
              <a:cxn ang="0">
                <a:pos x="1" y="123"/>
              </a:cxn>
              <a:cxn ang="0">
                <a:pos x="4" y="126"/>
              </a:cxn>
              <a:cxn ang="0">
                <a:pos x="7" y="129"/>
              </a:cxn>
              <a:cxn ang="0">
                <a:pos x="10" y="128"/>
              </a:cxn>
              <a:cxn ang="0">
                <a:pos x="13" y="128"/>
              </a:cxn>
              <a:cxn ang="0">
                <a:pos x="14" y="129"/>
              </a:cxn>
              <a:cxn ang="0">
                <a:pos x="17" y="125"/>
              </a:cxn>
              <a:cxn ang="0">
                <a:pos x="20" y="124"/>
              </a:cxn>
              <a:cxn ang="0">
                <a:pos x="24" y="124"/>
              </a:cxn>
              <a:cxn ang="0">
                <a:pos x="29" y="120"/>
              </a:cxn>
              <a:cxn ang="0">
                <a:pos x="33" y="119"/>
              </a:cxn>
              <a:cxn ang="0">
                <a:pos x="35" y="120"/>
              </a:cxn>
              <a:cxn ang="0">
                <a:pos x="40" y="118"/>
              </a:cxn>
              <a:cxn ang="0">
                <a:pos x="43" y="118"/>
              </a:cxn>
              <a:cxn ang="0">
                <a:pos x="45" y="120"/>
              </a:cxn>
              <a:cxn ang="0">
                <a:pos x="50" y="120"/>
              </a:cxn>
              <a:cxn ang="0">
                <a:pos x="56" y="122"/>
              </a:cxn>
              <a:cxn ang="0">
                <a:pos x="61" y="124"/>
              </a:cxn>
              <a:cxn ang="0">
                <a:pos x="66" y="125"/>
              </a:cxn>
              <a:cxn ang="0">
                <a:pos x="70" y="127"/>
              </a:cxn>
              <a:cxn ang="0">
                <a:pos x="73" y="128"/>
              </a:cxn>
              <a:cxn ang="0">
                <a:pos x="77" y="125"/>
              </a:cxn>
              <a:cxn ang="0">
                <a:pos x="78" y="124"/>
              </a:cxn>
              <a:cxn ang="0">
                <a:pos x="80" y="125"/>
              </a:cxn>
              <a:cxn ang="0">
                <a:pos x="84" y="122"/>
              </a:cxn>
              <a:cxn ang="0">
                <a:pos x="82" y="121"/>
              </a:cxn>
              <a:cxn ang="0">
                <a:pos x="81" y="118"/>
              </a:cxn>
              <a:cxn ang="0">
                <a:pos x="80" y="112"/>
              </a:cxn>
              <a:cxn ang="0">
                <a:pos x="80" y="105"/>
              </a:cxn>
              <a:cxn ang="0">
                <a:pos x="79" y="99"/>
              </a:cxn>
              <a:cxn ang="0">
                <a:pos x="75" y="95"/>
              </a:cxn>
              <a:cxn ang="0">
                <a:pos x="70" y="88"/>
              </a:cxn>
              <a:cxn ang="0">
                <a:pos x="67" y="83"/>
              </a:cxn>
              <a:cxn ang="0">
                <a:pos x="64" y="76"/>
              </a:cxn>
              <a:cxn ang="0">
                <a:pos x="61" y="71"/>
              </a:cxn>
              <a:cxn ang="0">
                <a:pos x="60" y="65"/>
              </a:cxn>
            </a:cxnLst>
            <a:rect l="0" t="0" r="r" b="b"/>
            <a:pathLst>
              <a:path w="85" h="133">
                <a:moveTo>
                  <a:pt x="45" y="6"/>
                </a:moveTo>
                <a:lnTo>
                  <a:pt x="45" y="0"/>
                </a:lnTo>
                <a:lnTo>
                  <a:pt x="45" y="8"/>
                </a:lnTo>
                <a:lnTo>
                  <a:pt x="44" y="9"/>
                </a:lnTo>
                <a:lnTo>
                  <a:pt x="42" y="13"/>
                </a:lnTo>
                <a:lnTo>
                  <a:pt x="42" y="14"/>
                </a:lnTo>
                <a:lnTo>
                  <a:pt x="43" y="16"/>
                </a:lnTo>
                <a:lnTo>
                  <a:pt x="43" y="18"/>
                </a:lnTo>
                <a:lnTo>
                  <a:pt x="43" y="19"/>
                </a:lnTo>
                <a:lnTo>
                  <a:pt x="43" y="21"/>
                </a:lnTo>
                <a:lnTo>
                  <a:pt x="42" y="23"/>
                </a:lnTo>
                <a:lnTo>
                  <a:pt x="41" y="25"/>
                </a:lnTo>
                <a:lnTo>
                  <a:pt x="41" y="27"/>
                </a:lnTo>
                <a:lnTo>
                  <a:pt x="41" y="30"/>
                </a:lnTo>
                <a:lnTo>
                  <a:pt x="40" y="33"/>
                </a:lnTo>
                <a:lnTo>
                  <a:pt x="39" y="36"/>
                </a:lnTo>
                <a:lnTo>
                  <a:pt x="38" y="40"/>
                </a:lnTo>
                <a:lnTo>
                  <a:pt x="36" y="43"/>
                </a:lnTo>
                <a:lnTo>
                  <a:pt x="33" y="49"/>
                </a:lnTo>
                <a:lnTo>
                  <a:pt x="32" y="53"/>
                </a:lnTo>
                <a:lnTo>
                  <a:pt x="30" y="58"/>
                </a:lnTo>
                <a:lnTo>
                  <a:pt x="28" y="62"/>
                </a:lnTo>
                <a:lnTo>
                  <a:pt x="27" y="66"/>
                </a:lnTo>
                <a:lnTo>
                  <a:pt x="26" y="68"/>
                </a:lnTo>
                <a:lnTo>
                  <a:pt x="26" y="71"/>
                </a:lnTo>
                <a:lnTo>
                  <a:pt x="25" y="74"/>
                </a:lnTo>
                <a:lnTo>
                  <a:pt x="24" y="77"/>
                </a:lnTo>
                <a:lnTo>
                  <a:pt x="23" y="80"/>
                </a:lnTo>
                <a:lnTo>
                  <a:pt x="22" y="83"/>
                </a:lnTo>
                <a:lnTo>
                  <a:pt x="21" y="86"/>
                </a:lnTo>
                <a:lnTo>
                  <a:pt x="21" y="89"/>
                </a:lnTo>
                <a:lnTo>
                  <a:pt x="20" y="92"/>
                </a:lnTo>
                <a:lnTo>
                  <a:pt x="19" y="95"/>
                </a:lnTo>
                <a:lnTo>
                  <a:pt x="18" y="97"/>
                </a:lnTo>
                <a:lnTo>
                  <a:pt x="17" y="99"/>
                </a:lnTo>
                <a:lnTo>
                  <a:pt x="16" y="102"/>
                </a:lnTo>
                <a:lnTo>
                  <a:pt x="16" y="105"/>
                </a:lnTo>
                <a:lnTo>
                  <a:pt x="16" y="106"/>
                </a:lnTo>
                <a:lnTo>
                  <a:pt x="15" y="107"/>
                </a:lnTo>
                <a:lnTo>
                  <a:pt x="14" y="109"/>
                </a:lnTo>
                <a:lnTo>
                  <a:pt x="12" y="111"/>
                </a:lnTo>
                <a:lnTo>
                  <a:pt x="12" y="112"/>
                </a:lnTo>
                <a:lnTo>
                  <a:pt x="11" y="113"/>
                </a:lnTo>
                <a:lnTo>
                  <a:pt x="11" y="112"/>
                </a:lnTo>
                <a:lnTo>
                  <a:pt x="10" y="113"/>
                </a:lnTo>
                <a:lnTo>
                  <a:pt x="8" y="117"/>
                </a:lnTo>
                <a:lnTo>
                  <a:pt x="6" y="119"/>
                </a:lnTo>
                <a:lnTo>
                  <a:pt x="5" y="121"/>
                </a:lnTo>
                <a:lnTo>
                  <a:pt x="1" y="125"/>
                </a:lnTo>
                <a:lnTo>
                  <a:pt x="0" y="128"/>
                </a:lnTo>
                <a:lnTo>
                  <a:pt x="0" y="132"/>
                </a:lnTo>
                <a:lnTo>
                  <a:pt x="0" y="129"/>
                </a:lnTo>
                <a:lnTo>
                  <a:pt x="0" y="124"/>
                </a:lnTo>
                <a:lnTo>
                  <a:pt x="1" y="123"/>
                </a:lnTo>
                <a:lnTo>
                  <a:pt x="1" y="124"/>
                </a:lnTo>
                <a:lnTo>
                  <a:pt x="4" y="126"/>
                </a:lnTo>
                <a:lnTo>
                  <a:pt x="6" y="127"/>
                </a:lnTo>
                <a:lnTo>
                  <a:pt x="7" y="129"/>
                </a:lnTo>
                <a:lnTo>
                  <a:pt x="9" y="129"/>
                </a:lnTo>
                <a:lnTo>
                  <a:pt x="10" y="128"/>
                </a:lnTo>
                <a:lnTo>
                  <a:pt x="12" y="128"/>
                </a:lnTo>
                <a:lnTo>
                  <a:pt x="13" y="128"/>
                </a:lnTo>
                <a:lnTo>
                  <a:pt x="14" y="128"/>
                </a:lnTo>
                <a:lnTo>
                  <a:pt x="14" y="129"/>
                </a:lnTo>
                <a:lnTo>
                  <a:pt x="15" y="129"/>
                </a:lnTo>
                <a:lnTo>
                  <a:pt x="17" y="125"/>
                </a:lnTo>
                <a:lnTo>
                  <a:pt x="19" y="124"/>
                </a:lnTo>
                <a:lnTo>
                  <a:pt x="20" y="124"/>
                </a:lnTo>
                <a:lnTo>
                  <a:pt x="22" y="125"/>
                </a:lnTo>
                <a:lnTo>
                  <a:pt x="24" y="124"/>
                </a:lnTo>
                <a:lnTo>
                  <a:pt x="27" y="123"/>
                </a:lnTo>
                <a:lnTo>
                  <a:pt x="29" y="120"/>
                </a:lnTo>
                <a:lnTo>
                  <a:pt x="31" y="119"/>
                </a:lnTo>
                <a:lnTo>
                  <a:pt x="33" y="119"/>
                </a:lnTo>
                <a:lnTo>
                  <a:pt x="33" y="120"/>
                </a:lnTo>
                <a:lnTo>
                  <a:pt x="35" y="120"/>
                </a:lnTo>
                <a:lnTo>
                  <a:pt x="37" y="119"/>
                </a:lnTo>
                <a:lnTo>
                  <a:pt x="40" y="118"/>
                </a:lnTo>
                <a:lnTo>
                  <a:pt x="42" y="118"/>
                </a:lnTo>
                <a:lnTo>
                  <a:pt x="43" y="118"/>
                </a:lnTo>
                <a:lnTo>
                  <a:pt x="43" y="119"/>
                </a:lnTo>
                <a:lnTo>
                  <a:pt x="45" y="120"/>
                </a:lnTo>
                <a:lnTo>
                  <a:pt x="47" y="120"/>
                </a:lnTo>
                <a:lnTo>
                  <a:pt x="50" y="120"/>
                </a:lnTo>
                <a:lnTo>
                  <a:pt x="53" y="121"/>
                </a:lnTo>
                <a:lnTo>
                  <a:pt x="56" y="122"/>
                </a:lnTo>
                <a:lnTo>
                  <a:pt x="59" y="124"/>
                </a:lnTo>
                <a:lnTo>
                  <a:pt x="61" y="124"/>
                </a:lnTo>
                <a:lnTo>
                  <a:pt x="64" y="125"/>
                </a:lnTo>
                <a:lnTo>
                  <a:pt x="66" y="125"/>
                </a:lnTo>
                <a:lnTo>
                  <a:pt x="68" y="126"/>
                </a:lnTo>
                <a:lnTo>
                  <a:pt x="70" y="127"/>
                </a:lnTo>
                <a:lnTo>
                  <a:pt x="71" y="128"/>
                </a:lnTo>
                <a:lnTo>
                  <a:pt x="73" y="128"/>
                </a:lnTo>
                <a:lnTo>
                  <a:pt x="75" y="127"/>
                </a:lnTo>
                <a:lnTo>
                  <a:pt x="77" y="125"/>
                </a:lnTo>
                <a:lnTo>
                  <a:pt x="78" y="124"/>
                </a:lnTo>
                <a:lnTo>
                  <a:pt x="79" y="125"/>
                </a:lnTo>
                <a:lnTo>
                  <a:pt x="80" y="125"/>
                </a:lnTo>
                <a:lnTo>
                  <a:pt x="82" y="123"/>
                </a:lnTo>
                <a:lnTo>
                  <a:pt x="84" y="122"/>
                </a:lnTo>
                <a:lnTo>
                  <a:pt x="84" y="121"/>
                </a:lnTo>
                <a:lnTo>
                  <a:pt x="82" y="121"/>
                </a:lnTo>
                <a:lnTo>
                  <a:pt x="81" y="120"/>
                </a:lnTo>
                <a:lnTo>
                  <a:pt x="81" y="118"/>
                </a:lnTo>
                <a:lnTo>
                  <a:pt x="81" y="116"/>
                </a:lnTo>
                <a:lnTo>
                  <a:pt x="80" y="112"/>
                </a:lnTo>
                <a:lnTo>
                  <a:pt x="80" y="110"/>
                </a:lnTo>
                <a:lnTo>
                  <a:pt x="80" y="105"/>
                </a:lnTo>
                <a:lnTo>
                  <a:pt x="80" y="102"/>
                </a:lnTo>
                <a:lnTo>
                  <a:pt x="79" y="99"/>
                </a:lnTo>
                <a:lnTo>
                  <a:pt x="77" y="97"/>
                </a:lnTo>
                <a:lnTo>
                  <a:pt x="75" y="95"/>
                </a:lnTo>
                <a:lnTo>
                  <a:pt x="73" y="93"/>
                </a:lnTo>
                <a:lnTo>
                  <a:pt x="70" y="88"/>
                </a:lnTo>
                <a:lnTo>
                  <a:pt x="68" y="84"/>
                </a:lnTo>
                <a:lnTo>
                  <a:pt x="67" y="83"/>
                </a:lnTo>
                <a:lnTo>
                  <a:pt x="66" y="79"/>
                </a:lnTo>
                <a:lnTo>
                  <a:pt x="64" y="76"/>
                </a:lnTo>
                <a:lnTo>
                  <a:pt x="63" y="74"/>
                </a:lnTo>
                <a:lnTo>
                  <a:pt x="61" y="71"/>
                </a:lnTo>
                <a:lnTo>
                  <a:pt x="61" y="67"/>
                </a:lnTo>
                <a:lnTo>
                  <a:pt x="60" y="65"/>
                </a:lnTo>
                <a:lnTo>
                  <a:pt x="60" y="56"/>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380" name="SMARTPenAnnotation7"/>
          <p:cNvSpPr>
            <a:spLocks/>
          </p:cNvSpPr>
          <p:nvPr/>
        </p:nvSpPr>
        <p:spPr bwMode="auto">
          <a:xfrm>
            <a:off x="4103688" y="4103688"/>
            <a:ext cx="469900" cy="481012"/>
          </a:xfrm>
          <a:custGeom>
            <a:avLst/>
            <a:gdLst/>
            <a:ahLst/>
            <a:cxnLst>
              <a:cxn ang="0">
                <a:pos x="127" y="97"/>
              </a:cxn>
              <a:cxn ang="0">
                <a:pos x="130" y="69"/>
              </a:cxn>
              <a:cxn ang="0">
                <a:pos x="127" y="65"/>
              </a:cxn>
              <a:cxn ang="0">
                <a:pos x="122" y="51"/>
              </a:cxn>
              <a:cxn ang="0">
                <a:pos x="115" y="43"/>
              </a:cxn>
              <a:cxn ang="0">
                <a:pos x="108" y="37"/>
              </a:cxn>
              <a:cxn ang="0">
                <a:pos x="86" y="23"/>
              </a:cxn>
              <a:cxn ang="0">
                <a:pos x="64" y="25"/>
              </a:cxn>
              <a:cxn ang="0">
                <a:pos x="53" y="31"/>
              </a:cxn>
              <a:cxn ang="0">
                <a:pos x="41" y="36"/>
              </a:cxn>
              <a:cxn ang="0">
                <a:pos x="29" y="37"/>
              </a:cxn>
              <a:cxn ang="0">
                <a:pos x="3" y="69"/>
              </a:cxn>
              <a:cxn ang="0">
                <a:pos x="0" y="95"/>
              </a:cxn>
              <a:cxn ang="0">
                <a:pos x="4" y="114"/>
              </a:cxn>
              <a:cxn ang="0">
                <a:pos x="8" y="120"/>
              </a:cxn>
              <a:cxn ang="0">
                <a:pos x="22" y="149"/>
              </a:cxn>
              <a:cxn ang="0">
                <a:pos x="36" y="172"/>
              </a:cxn>
              <a:cxn ang="0">
                <a:pos x="63" y="195"/>
              </a:cxn>
              <a:cxn ang="0">
                <a:pos x="84" y="212"/>
              </a:cxn>
              <a:cxn ang="0">
                <a:pos x="108" y="243"/>
              </a:cxn>
              <a:cxn ang="0">
                <a:pos x="117" y="253"/>
              </a:cxn>
              <a:cxn ang="0">
                <a:pos x="125" y="261"/>
              </a:cxn>
              <a:cxn ang="0">
                <a:pos x="135" y="268"/>
              </a:cxn>
              <a:cxn ang="0">
                <a:pos x="140" y="285"/>
              </a:cxn>
              <a:cxn ang="0">
                <a:pos x="147" y="295"/>
              </a:cxn>
              <a:cxn ang="0">
                <a:pos x="150" y="298"/>
              </a:cxn>
              <a:cxn ang="0">
                <a:pos x="152" y="296"/>
              </a:cxn>
              <a:cxn ang="0">
                <a:pos x="150" y="298"/>
              </a:cxn>
              <a:cxn ang="0">
                <a:pos x="154" y="302"/>
              </a:cxn>
              <a:cxn ang="0">
                <a:pos x="159" y="280"/>
              </a:cxn>
              <a:cxn ang="0">
                <a:pos x="169" y="269"/>
              </a:cxn>
              <a:cxn ang="0">
                <a:pos x="178" y="259"/>
              </a:cxn>
              <a:cxn ang="0">
                <a:pos x="198" y="230"/>
              </a:cxn>
              <a:cxn ang="0">
                <a:pos x="231" y="194"/>
              </a:cxn>
              <a:cxn ang="0">
                <a:pos x="248" y="179"/>
              </a:cxn>
              <a:cxn ang="0">
                <a:pos x="267" y="147"/>
              </a:cxn>
              <a:cxn ang="0">
                <a:pos x="279" y="128"/>
              </a:cxn>
              <a:cxn ang="0">
                <a:pos x="292" y="94"/>
              </a:cxn>
              <a:cxn ang="0">
                <a:pos x="295" y="49"/>
              </a:cxn>
              <a:cxn ang="0">
                <a:pos x="292" y="41"/>
              </a:cxn>
              <a:cxn ang="0">
                <a:pos x="283" y="23"/>
              </a:cxn>
              <a:cxn ang="0">
                <a:pos x="277" y="20"/>
              </a:cxn>
              <a:cxn ang="0">
                <a:pos x="267" y="10"/>
              </a:cxn>
              <a:cxn ang="0">
                <a:pos x="251" y="0"/>
              </a:cxn>
              <a:cxn ang="0">
                <a:pos x="228" y="9"/>
              </a:cxn>
              <a:cxn ang="0">
                <a:pos x="210" y="22"/>
              </a:cxn>
              <a:cxn ang="0">
                <a:pos x="203" y="23"/>
              </a:cxn>
              <a:cxn ang="0">
                <a:pos x="188" y="33"/>
              </a:cxn>
              <a:cxn ang="0">
                <a:pos x="165" y="66"/>
              </a:cxn>
              <a:cxn ang="0">
                <a:pos x="157" y="74"/>
              </a:cxn>
              <a:cxn ang="0">
                <a:pos x="135" y="92"/>
              </a:cxn>
              <a:cxn ang="0">
                <a:pos x="126" y="116"/>
              </a:cxn>
            </a:cxnLst>
            <a:rect l="0" t="0" r="r" b="b"/>
            <a:pathLst>
              <a:path w="296" h="303">
                <a:moveTo>
                  <a:pt x="120" y="120"/>
                </a:moveTo>
                <a:lnTo>
                  <a:pt x="123" y="109"/>
                </a:lnTo>
                <a:lnTo>
                  <a:pt x="125" y="101"/>
                </a:lnTo>
                <a:lnTo>
                  <a:pt x="127" y="97"/>
                </a:lnTo>
                <a:lnTo>
                  <a:pt x="129" y="89"/>
                </a:lnTo>
                <a:lnTo>
                  <a:pt x="129" y="81"/>
                </a:lnTo>
                <a:lnTo>
                  <a:pt x="130" y="73"/>
                </a:lnTo>
                <a:lnTo>
                  <a:pt x="130" y="69"/>
                </a:lnTo>
                <a:lnTo>
                  <a:pt x="129" y="68"/>
                </a:lnTo>
                <a:lnTo>
                  <a:pt x="128" y="67"/>
                </a:lnTo>
                <a:lnTo>
                  <a:pt x="127" y="66"/>
                </a:lnTo>
                <a:lnTo>
                  <a:pt x="127" y="65"/>
                </a:lnTo>
                <a:lnTo>
                  <a:pt x="126" y="64"/>
                </a:lnTo>
                <a:lnTo>
                  <a:pt x="125" y="61"/>
                </a:lnTo>
                <a:lnTo>
                  <a:pt x="125" y="58"/>
                </a:lnTo>
                <a:lnTo>
                  <a:pt x="122" y="51"/>
                </a:lnTo>
                <a:lnTo>
                  <a:pt x="121" y="49"/>
                </a:lnTo>
                <a:lnTo>
                  <a:pt x="120" y="47"/>
                </a:lnTo>
                <a:lnTo>
                  <a:pt x="118" y="47"/>
                </a:lnTo>
                <a:lnTo>
                  <a:pt x="115" y="43"/>
                </a:lnTo>
                <a:lnTo>
                  <a:pt x="113" y="40"/>
                </a:lnTo>
                <a:lnTo>
                  <a:pt x="112" y="38"/>
                </a:lnTo>
                <a:lnTo>
                  <a:pt x="110" y="37"/>
                </a:lnTo>
                <a:lnTo>
                  <a:pt x="108" y="37"/>
                </a:lnTo>
                <a:lnTo>
                  <a:pt x="101" y="30"/>
                </a:lnTo>
                <a:lnTo>
                  <a:pt x="96" y="27"/>
                </a:lnTo>
                <a:lnTo>
                  <a:pt x="89" y="24"/>
                </a:lnTo>
                <a:lnTo>
                  <a:pt x="86" y="23"/>
                </a:lnTo>
                <a:lnTo>
                  <a:pt x="83" y="22"/>
                </a:lnTo>
                <a:lnTo>
                  <a:pt x="76" y="23"/>
                </a:lnTo>
                <a:lnTo>
                  <a:pt x="68" y="24"/>
                </a:lnTo>
                <a:lnTo>
                  <a:pt x="64" y="25"/>
                </a:lnTo>
                <a:lnTo>
                  <a:pt x="60" y="26"/>
                </a:lnTo>
                <a:lnTo>
                  <a:pt x="57" y="28"/>
                </a:lnTo>
                <a:lnTo>
                  <a:pt x="55" y="30"/>
                </a:lnTo>
                <a:lnTo>
                  <a:pt x="53" y="31"/>
                </a:lnTo>
                <a:lnTo>
                  <a:pt x="51" y="31"/>
                </a:lnTo>
                <a:lnTo>
                  <a:pt x="49" y="31"/>
                </a:lnTo>
                <a:lnTo>
                  <a:pt x="46" y="32"/>
                </a:lnTo>
                <a:lnTo>
                  <a:pt x="41" y="36"/>
                </a:lnTo>
                <a:lnTo>
                  <a:pt x="38" y="36"/>
                </a:lnTo>
                <a:lnTo>
                  <a:pt x="35" y="37"/>
                </a:lnTo>
                <a:lnTo>
                  <a:pt x="31" y="36"/>
                </a:lnTo>
                <a:lnTo>
                  <a:pt x="29" y="37"/>
                </a:lnTo>
                <a:lnTo>
                  <a:pt x="26" y="38"/>
                </a:lnTo>
                <a:lnTo>
                  <a:pt x="13" y="52"/>
                </a:lnTo>
                <a:lnTo>
                  <a:pt x="9" y="58"/>
                </a:lnTo>
                <a:lnTo>
                  <a:pt x="3" y="69"/>
                </a:lnTo>
                <a:lnTo>
                  <a:pt x="1" y="75"/>
                </a:lnTo>
                <a:lnTo>
                  <a:pt x="1" y="82"/>
                </a:lnTo>
                <a:lnTo>
                  <a:pt x="0" y="88"/>
                </a:lnTo>
                <a:lnTo>
                  <a:pt x="0" y="95"/>
                </a:lnTo>
                <a:lnTo>
                  <a:pt x="0" y="98"/>
                </a:lnTo>
                <a:lnTo>
                  <a:pt x="1" y="101"/>
                </a:lnTo>
                <a:lnTo>
                  <a:pt x="3" y="108"/>
                </a:lnTo>
                <a:lnTo>
                  <a:pt x="4" y="114"/>
                </a:lnTo>
                <a:lnTo>
                  <a:pt x="5" y="116"/>
                </a:lnTo>
                <a:lnTo>
                  <a:pt x="6" y="117"/>
                </a:lnTo>
                <a:lnTo>
                  <a:pt x="7" y="118"/>
                </a:lnTo>
                <a:lnTo>
                  <a:pt x="8" y="120"/>
                </a:lnTo>
                <a:lnTo>
                  <a:pt x="10" y="127"/>
                </a:lnTo>
                <a:lnTo>
                  <a:pt x="14" y="134"/>
                </a:lnTo>
                <a:lnTo>
                  <a:pt x="17" y="142"/>
                </a:lnTo>
                <a:lnTo>
                  <a:pt x="22" y="149"/>
                </a:lnTo>
                <a:lnTo>
                  <a:pt x="29" y="158"/>
                </a:lnTo>
                <a:lnTo>
                  <a:pt x="31" y="161"/>
                </a:lnTo>
                <a:lnTo>
                  <a:pt x="35" y="167"/>
                </a:lnTo>
                <a:lnTo>
                  <a:pt x="36" y="172"/>
                </a:lnTo>
                <a:lnTo>
                  <a:pt x="39" y="175"/>
                </a:lnTo>
                <a:lnTo>
                  <a:pt x="47" y="183"/>
                </a:lnTo>
                <a:lnTo>
                  <a:pt x="56" y="191"/>
                </a:lnTo>
                <a:lnTo>
                  <a:pt x="63" y="195"/>
                </a:lnTo>
                <a:lnTo>
                  <a:pt x="72" y="202"/>
                </a:lnTo>
                <a:lnTo>
                  <a:pt x="76" y="203"/>
                </a:lnTo>
                <a:lnTo>
                  <a:pt x="78" y="205"/>
                </a:lnTo>
                <a:lnTo>
                  <a:pt x="84" y="212"/>
                </a:lnTo>
                <a:lnTo>
                  <a:pt x="92" y="219"/>
                </a:lnTo>
                <a:lnTo>
                  <a:pt x="98" y="227"/>
                </a:lnTo>
                <a:lnTo>
                  <a:pt x="103" y="236"/>
                </a:lnTo>
                <a:lnTo>
                  <a:pt x="108" y="243"/>
                </a:lnTo>
                <a:lnTo>
                  <a:pt x="112" y="249"/>
                </a:lnTo>
                <a:lnTo>
                  <a:pt x="113" y="251"/>
                </a:lnTo>
                <a:lnTo>
                  <a:pt x="115" y="252"/>
                </a:lnTo>
                <a:lnTo>
                  <a:pt x="117" y="253"/>
                </a:lnTo>
                <a:lnTo>
                  <a:pt x="120" y="257"/>
                </a:lnTo>
                <a:lnTo>
                  <a:pt x="122" y="260"/>
                </a:lnTo>
                <a:lnTo>
                  <a:pt x="123" y="261"/>
                </a:lnTo>
                <a:lnTo>
                  <a:pt x="125" y="261"/>
                </a:lnTo>
                <a:lnTo>
                  <a:pt x="127" y="261"/>
                </a:lnTo>
                <a:lnTo>
                  <a:pt x="128" y="262"/>
                </a:lnTo>
                <a:lnTo>
                  <a:pt x="133" y="267"/>
                </a:lnTo>
                <a:lnTo>
                  <a:pt x="135" y="268"/>
                </a:lnTo>
                <a:lnTo>
                  <a:pt x="137" y="269"/>
                </a:lnTo>
                <a:lnTo>
                  <a:pt x="138" y="270"/>
                </a:lnTo>
                <a:lnTo>
                  <a:pt x="140" y="278"/>
                </a:lnTo>
                <a:lnTo>
                  <a:pt x="140" y="285"/>
                </a:lnTo>
                <a:lnTo>
                  <a:pt x="143" y="292"/>
                </a:lnTo>
                <a:lnTo>
                  <a:pt x="144" y="294"/>
                </a:lnTo>
                <a:lnTo>
                  <a:pt x="145" y="295"/>
                </a:lnTo>
                <a:lnTo>
                  <a:pt x="147" y="295"/>
                </a:lnTo>
                <a:lnTo>
                  <a:pt x="148" y="296"/>
                </a:lnTo>
                <a:lnTo>
                  <a:pt x="149" y="296"/>
                </a:lnTo>
                <a:lnTo>
                  <a:pt x="149" y="298"/>
                </a:lnTo>
                <a:lnTo>
                  <a:pt x="150" y="298"/>
                </a:lnTo>
                <a:lnTo>
                  <a:pt x="151" y="297"/>
                </a:lnTo>
                <a:lnTo>
                  <a:pt x="152" y="297"/>
                </a:lnTo>
                <a:lnTo>
                  <a:pt x="153" y="296"/>
                </a:lnTo>
                <a:lnTo>
                  <a:pt x="152" y="296"/>
                </a:lnTo>
                <a:lnTo>
                  <a:pt x="152" y="295"/>
                </a:lnTo>
                <a:lnTo>
                  <a:pt x="151" y="296"/>
                </a:lnTo>
                <a:lnTo>
                  <a:pt x="151" y="297"/>
                </a:lnTo>
                <a:lnTo>
                  <a:pt x="150" y="298"/>
                </a:lnTo>
                <a:lnTo>
                  <a:pt x="151" y="299"/>
                </a:lnTo>
                <a:lnTo>
                  <a:pt x="153" y="302"/>
                </a:lnTo>
                <a:lnTo>
                  <a:pt x="154" y="302"/>
                </a:lnTo>
                <a:lnTo>
                  <a:pt x="154" y="301"/>
                </a:lnTo>
                <a:lnTo>
                  <a:pt x="155" y="295"/>
                </a:lnTo>
                <a:lnTo>
                  <a:pt x="156" y="288"/>
                </a:lnTo>
                <a:lnTo>
                  <a:pt x="159" y="280"/>
                </a:lnTo>
                <a:lnTo>
                  <a:pt x="164" y="271"/>
                </a:lnTo>
                <a:lnTo>
                  <a:pt x="165" y="271"/>
                </a:lnTo>
                <a:lnTo>
                  <a:pt x="167" y="270"/>
                </a:lnTo>
                <a:lnTo>
                  <a:pt x="169" y="269"/>
                </a:lnTo>
                <a:lnTo>
                  <a:pt x="173" y="263"/>
                </a:lnTo>
                <a:lnTo>
                  <a:pt x="175" y="262"/>
                </a:lnTo>
                <a:lnTo>
                  <a:pt x="177" y="261"/>
                </a:lnTo>
                <a:lnTo>
                  <a:pt x="178" y="259"/>
                </a:lnTo>
                <a:lnTo>
                  <a:pt x="182" y="252"/>
                </a:lnTo>
                <a:lnTo>
                  <a:pt x="184" y="249"/>
                </a:lnTo>
                <a:lnTo>
                  <a:pt x="192" y="241"/>
                </a:lnTo>
                <a:lnTo>
                  <a:pt x="198" y="230"/>
                </a:lnTo>
                <a:lnTo>
                  <a:pt x="204" y="222"/>
                </a:lnTo>
                <a:lnTo>
                  <a:pt x="212" y="213"/>
                </a:lnTo>
                <a:lnTo>
                  <a:pt x="218" y="204"/>
                </a:lnTo>
                <a:lnTo>
                  <a:pt x="231" y="194"/>
                </a:lnTo>
                <a:lnTo>
                  <a:pt x="239" y="186"/>
                </a:lnTo>
                <a:lnTo>
                  <a:pt x="244" y="183"/>
                </a:lnTo>
                <a:lnTo>
                  <a:pt x="246" y="182"/>
                </a:lnTo>
                <a:lnTo>
                  <a:pt x="248" y="179"/>
                </a:lnTo>
                <a:lnTo>
                  <a:pt x="253" y="169"/>
                </a:lnTo>
                <a:lnTo>
                  <a:pt x="259" y="161"/>
                </a:lnTo>
                <a:lnTo>
                  <a:pt x="261" y="156"/>
                </a:lnTo>
                <a:lnTo>
                  <a:pt x="267" y="147"/>
                </a:lnTo>
                <a:lnTo>
                  <a:pt x="269" y="145"/>
                </a:lnTo>
                <a:lnTo>
                  <a:pt x="271" y="143"/>
                </a:lnTo>
                <a:lnTo>
                  <a:pt x="275" y="137"/>
                </a:lnTo>
                <a:lnTo>
                  <a:pt x="279" y="128"/>
                </a:lnTo>
                <a:lnTo>
                  <a:pt x="284" y="117"/>
                </a:lnTo>
                <a:lnTo>
                  <a:pt x="287" y="109"/>
                </a:lnTo>
                <a:lnTo>
                  <a:pt x="289" y="102"/>
                </a:lnTo>
                <a:lnTo>
                  <a:pt x="292" y="94"/>
                </a:lnTo>
                <a:lnTo>
                  <a:pt x="294" y="85"/>
                </a:lnTo>
                <a:lnTo>
                  <a:pt x="295" y="76"/>
                </a:lnTo>
                <a:lnTo>
                  <a:pt x="295" y="61"/>
                </a:lnTo>
                <a:lnTo>
                  <a:pt x="295" y="49"/>
                </a:lnTo>
                <a:lnTo>
                  <a:pt x="294" y="46"/>
                </a:lnTo>
                <a:lnTo>
                  <a:pt x="294" y="44"/>
                </a:lnTo>
                <a:lnTo>
                  <a:pt x="292" y="43"/>
                </a:lnTo>
                <a:lnTo>
                  <a:pt x="292" y="41"/>
                </a:lnTo>
                <a:lnTo>
                  <a:pt x="290" y="37"/>
                </a:lnTo>
                <a:lnTo>
                  <a:pt x="287" y="32"/>
                </a:lnTo>
                <a:lnTo>
                  <a:pt x="285" y="27"/>
                </a:lnTo>
                <a:lnTo>
                  <a:pt x="283" y="23"/>
                </a:lnTo>
                <a:lnTo>
                  <a:pt x="281" y="22"/>
                </a:lnTo>
                <a:lnTo>
                  <a:pt x="280" y="21"/>
                </a:lnTo>
                <a:lnTo>
                  <a:pt x="278" y="21"/>
                </a:lnTo>
                <a:lnTo>
                  <a:pt x="277" y="20"/>
                </a:lnTo>
                <a:lnTo>
                  <a:pt x="272" y="13"/>
                </a:lnTo>
                <a:lnTo>
                  <a:pt x="270" y="12"/>
                </a:lnTo>
                <a:lnTo>
                  <a:pt x="268" y="11"/>
                </a:lnTo>
                <a:lnTo>
                  <a:pt x="267" y="10"/>
                </a:lnTo>
                <a:lnTo>
                  <a:pt x="262" y="3"/>
                </a:lnTo>
                <a:lnTo>
                  <a:pt x="260" y="2"/>
                </a:lnTo>
                <a:lnTo>
                  <a:pt x="258" y="2"/>
                </a:lnTo>
                <a:lnTo>
                  <a:pt x="251" y="0"/>
                </a:lnTo>
                <a:lnTo>
                  <a:pt x="248" y="1"/>
                </a:lnTo>
                <a:lnTo>
                  <a:pt x="240" y="4"/>
                </a:lnTo>
                <a:lnTo>
                  <a:pt x="236" y="5"/>
                </a:lnTo>
                <a:lnTo>
                  <a:pt x="228" y="9"/>
                </a:lnTo>
                <a:lnTo>
                  <a:pt x="220" y="15"/>
                </a:lnTo>
                <a:lnTo>
                  <a:pt x="213" y="22"/>
                </a:lnTo>
                <a:lnTo>
                  <a:pt x="212" y="22"/>
                </a:lnTo>
                <a:lnTo>
                  <a:pt x="210" y="22"/>
                </a:lnTo>
                <a:lnTo>
                  <a:pt x="208" y="21"/>
                </a:lnTo>
                <a:lnTo>
                  <a:pt x="207" y="21"/>
                </a:lnTo>
                <a:lnTo>
                  <a:pt x="205" y="22"/>
                </a:lnTo>
                <a:lnTo>
                  <a:pt x="203" y="23"/>
                </a:lnTo>
                <a:lnTo>
                  <a:pt x="200" y="24"/>
                </a:lnTo>
                <a:lnTo>
                  <a:pt x="198" y="24"/>
                </a:lnTo>
                <a:lnTo>
                  <a:pt x="194" y="28"/>
                </a:lnTo>
                <a:lnTo>
                  <a:pt x="188" y="33"/>
                </a:lnTo>
                <a:lnTo>
                  <a:pt x="181" y="42"/>
                </a:lnTo>
                <a:lnTo>
                  <a:pt x="176" y="49"/>
                </a:lnTo>
                <a:lnTo>
                  <a:pt x="170" y="58"/>
                </a:lnTo>
                <a:lnTo>
                  <a:pt x="165" y="66"/>
                </a:lnTo>
                <a:lnTo>
                  <a:pt x="163" y="69"/>
                </a:lnTo>
                <a:lnTo>
                  <a:pt x="162" y="71"/>
                </a:lnTo>
                <a:lnTo>
                  <a:pt x="160" y="72"/>
                </a:lnTo>
                <a:lnTo>
                  <a:pt x="157" y="74"/>
                </a:lnTo>
                <a:lnTo>
                  <a:pt x="150" y="80"/>
                </a:lnTo>
                <a:lnTo>
                  <a:pt x="141" y="85"/>
                </a:lnTo>
                <a:lnTo>
                  <a:pt x="139" y="87"/>
                </a:lnTo>
                <a:lnTo>
                  <a:pt x="135" y="92"/>
                </a:lnTo>
                <a:lnTo>
                  <a:pt x="132" y="97"/>
                </a:lnTo>
                <a:lnTo>
                  <a:pt x="129" y="106"/>
                </a:lnTo>
                <a:lnTo>
                  <a:pt x="127" y="112"/>
                </a:lnTo>
                <a:lnTo>
                  <a:pt x="126" y="116"/>
                </a:lnTo>
                <a:lnTo>
                  <a:pt x="126" y="117"/>
                </a:lnTo>
                <a:lnTo>
                  <a:pt x="127" y="118"/>
                </a:lnTo>
                <a:lnTo>
                  <a:pt x="130" y="120"/>
                </a:lnTo>
              </a:path>
            </a:pathLst>
          </a:custGeom>
          <a:noFill/>
          <a:ln w="38100" cap="flat">
            <a:solidFill>
              <a:srgbClr val="FF0000"/>
            </a:solidFill>
            <a:prstDash val="solid"/>
            <a:round/>
            <a:headEnd type="none" w="med" len="med"/>
            <a:tailEnd type="none" w="med" len="med"/>
          </a:ln>
          <a:effectLst/>
        </p:spPr>
        <p:txBody>
          <a:bodyPr wrap="none" anchor="ctr"/>
          <a:lstStyle/>
          <a:p>
            <a:endParaRPr lang="nb-NO"/>
          </a:p>
        </p:txBody>
      </p:sp>
      <p:sp>
        <p:nvSpPr>
          <p:cNvPr id="56381" name="SMARTPenAnnotation8"/>
          <p:cNvSpPr>
            <a:spLocks/>
          </p:cNvSpPr>
          <p:nvPr/>
        </p:nvSpPr>
        <p:spPr bwMode="auto">
          <a:xfrm>
            <a:off x="3478213" y="4821238"/>
            <a:ext cx="58737" cy="366712"/>
          </a:xfrm>
          <a:custGeom>
            <a:avLst/>
            <a:gdLst/>
            <a:ahLst/>
            <a:cxnLst>
              <a:cxn ang="0">
                <a:pos x="29" y="18"/>
              </a:cxn>
              <a:cxn ang="0">
                <a:pos x="36" y="4"/>
              </a:cxn>
              <a:cxn ang="0">
                <a:pos x="36" y="3"/>
              </a:cxn>
              <a:cxn ang="0">
                <a:pos x="36" y="2"/>
              </a:cxn>
              <a:cxn ang="0">
                <a:pos x="35" y="2"/>
              </a:cxn>
              <a:cxn ang="0">
                <a:pos x="35" y="2"/>
              </a:cxn>
              <a:cxn ang="0">
                <a:pos x="35" y="1"/>
              </a:cxn>
              <a:cxn ang="0">
                <a:pos x="34" y="0"/>
              </a:cxn>
              <a:cxn ang="0">
                <a:pos x="34" y="0"/>
              </a:cxn>
              <a:cxn ang="0">
                <a:pos x="34" y="1"/>
              </a:cxn>
              <a:cxn ang="0">
                <a:pos x="34" y="5"/>
              </a:cxn>
              <a:cxn ang="0">
                <a:pos x="33" y="7"/>
              </a:cxn>
              <a:cxn ang="0">
                <a:pos x="33" y="10"/>
              </a:cxn>
              <a:cxn ang="0">
                <a:pos x="31" y="12"/>
              </a:cxn>
              <a:cxn ang="0">
                <a:pos x="31" y="15"/>
              </a:cxn>
              <a:cxn ang="0">
                <a:pos x="29" y="21"/>
              </a:cxn>
              <a:cxn ang="0">
                <a:pos x="29" y="24"/>
              </a:cxn>
              <a:cxn ang="0">
                <a:pos x="29" y="27"/>
              </a:cxn>
              <a:cxn ang="0">
                <a:pos x="28" y="29"/>
              </a:cxn>
              <a:cxn ang="0">
                <a:pos x="26" y="32"/>
              </a:cxn>
              <a:cxn ang="0">
                <a:pos x="26" y="35"/>
              </a:cxn>
              <a:cxn ang="0">
                <a:pos x="25" y="39"/>
              </a:cxn>
              <a:cxn ang="0">
                <a:pos x="24" y="41"/>
              </a:cxn>
              <a:cxn ang="0">
                <a:pos x="23" y="44"/>
              </a:cxn>
              <a:cxn ang="0">
                <a:pos x="22" y="47"/>
              </a:cxn>
              <a:cxn ang="0">
                <a:pos x="20" y="51"/>
              </a:cxn>
              <a:cxn ang="0">
                <a:pos x="17" y="59"/>
              </a:cxn>
              <a:cxn ang="0">
                <a:pos x="16" y="66"/>
              </a:cxn>
              <a:cxn ang="0">
                <a:pos x="14" y="74"/>
              </a:cxn>
              <a:cxn ang="0">
                <a:pos x="12" y="84"/>
              </a:cxn>
              <a:cxn ang="0">
                <a:pos x="11" y="91"/>
              </a:cxn>
              <a:cxn ang="0">
                <a:pos x="9" y="98"/>
              </a:cxn>
              <a:cxn ang="0">
                <a:pos x="7" y="103"/>
              </a:cxn>
              <a:cxn ang="0">
                <a:pos x="6" y="108"/>
              </a:cxn>
              <a:cxn ang="0">
                <a:pos x="5" y="113"/>
              </a:cxn>
              <a:cxn ang="0">
                <a:pos x="5" y="118"/>
              </a:cxn>
              <a:cxn ang="0">
                <a:pos x="5" y="123"/>
              </a:cxn>
              <a:cxn ang="0">
                <a:pos x="4" y="136"/>
              </a:cxn>
              <a:cxn ang="0">
                <a:pos x="4" y="162"/>
              </a:cxn>
              <a:cxn ang="0">
                <a:pos x="4" y="186"/>
              </a:cxn>
              <a:cxn ang="0">
                <a:pos x="3" y="190"/>
              </a:cxn>
              <a:cxn ang="0">
                <a:pos x="3" y="196"/>
              </a:cxn>
              <a:cxn ang="0">
                <a:pos x="1" y="201"/>
              </a:cxn>
              <a:cxn ang="0">
                <a:pos x="1" y="206"/>
              </a:cxn>
              <a:cxn ang="0">
                <a:pos x="0" y="212"/>
              </a:cxn>
              <a:cxn ang="0">
                <a:pos x="1" y="218"/>
              </a:cxn>
              <a:cxn ang="0">
                <a:pos x="2" y="222"/>
              </a:cxn>
              <a:cxn ang="0">
                <a:pos x="3" y="224"/>
              </a:cxn>
              <a:cxn ang="0">
                <a:pos x="4" y="230"/>
              </a:cxn>
              <a:cxn ang="0">
                <a:pos x="4" y="230"/>
              </a:cxn>
              <a:cxn ang="0">
                <a:pos x="4" y="228"/>
              </a:cxn>
            </a:cxnLst>
            <a:rect l="0" t="0" r="r" b="b"/>
            <a:pathLst>
              <a:path w="37" h="231">
                <a:moveTo>
                  <a:pt x="29" y="18"/>
                </a:moveTo>
                <a:lnTo>
                  <a:pt x="36" y="4"/>
                </a:lnTo>
                <a:lnTo>
                  <a:pt x="36" y="3"/>
                </a:lnTo>
                <a:lnTo>
                  <a:pt x="36" y="2"/>
                </a:lnTo>
                <a:lnTo>
                  <a:pt x="35" y="2"/>
                </a:lnTo>
                <a:lnTo>
                  <a:pt x="35" y="1"/>
                </a:lnTo>
                <a:lnTo>
                  <a:pt x="34" y="0"/>
                </a:lnTo>
                <a:lnTo>
                  <a:pt x="34" y="1"/>
                </a:lnTo>
                <a:lnTo>
                  <a:pt x="34" y="5"/>
                </a:lnTo>
                <a:lnTo>
                  <a:pt x="33" y="7"/>
                </a:lnTo>
                <a:lnTo>
                  <a:pt x="33" y="10"/>
                </a:lnTo>
                <a:lnTo>
                  <a:pt x="31" y="12"/>
                </a:lnTo>
                <a:lnTo>
                  <a:pt x="31" y="15"/>
                </a:lnTo>
                <a:lnTo>
                  <a:pt x="29" y="21"/>
                </a:lnTo>
                <a:lnTo>
                  <a:pt x="29" y="24"/>
                </a:lnTo>
                <a:lnTo>
                  <a:pt x="29" y="27"/>
                </a:lnTo>
                <a:lnTo>
                  <a:pt x="28" y="29"/>
                </a:lnTo>
                <a:lnTo>
                  <a:pt x="26" y="32"/>
                </a:lnTo>
                <a:lnTo>
                  <a:pt x="26" y="35"/>
                </a:lnTo>
                <a:lnTo>
                  <a:pt x="25" y="39"/>
                </a:lnTo>
                <a:lnTo>
                  <a:pt x="24" y="41"/>
                </a:lnTo>
                <a:lnTo>
                  <a:pt x="23" y="44"/>
                </a:lnTo>
                <a:lnTo>
                  <a:pt x="22" y="47"/>
                </a:lnTo>
                <a:lnTo>
                  <a:pt x="20" y="51"/>
                </a:lnTo>
                <a:lnTo>
                  <a:pt x="17" y="59"/>
                </a:lnTo>
                <a:lnTo>
                  <a:pt x="16" y="66"/>
                </a:lnTo>
                <a:lnTo>
                  <a:pt x="14" y="74"/>
                </a:lnTo>
                <a:lnTo>
                  <a:pt x="12" y="84"/>
                </a:lnTo>
                <a:lnTo>
                  <a:pt x="11" y="91"/>
                </a:lnTo>
                <a:lnTo>
                  <a:pt x="9" y="98"/>
                </a:lnTo>
                <a:lnTo>
                  <a:pt x="7" y="103"/>
                </a:lnTo>
                <a:lnTo>
                  <a:pt x="6" y="108"/>
                </a:lnTo>
                <a:lnTo>
                  <a:pt x="5" y="113"/>
                </a:lnTo>
                <a:lnTo>
                  <a:pt x="5" y="118"/>
                </a:lnTo>
                <a:lnTo>
                  <a:pt x="5" y="123"/>
                </a:lnTo>
                <a:lnTo>
                  <a:pt x="4" y="136"/>
                </a:lnTo>
                <a:lnTo>
                  <a:pt x="4" y="162"/>
                </a:lnTo>
                <a:lnTo>
                  <a:pt x="4" y="186"/>
                </a:lnTo>
                <a:lnTo>
                  <a:pt x="3" y="190"/>
                </a:lnTo>
                <a:lnTo>
                  <a:pt x="3" y="196"/>
                </a:lnTo>
                <a:lnTo>
                  <a:pt x="1" y="201"/>
                </a:lnTo>
                <a:lnTo>
                  <a:pt x="1" y="206"/>
                </a:lnTo>
                <a:lnTo>
                  <a:pt x="0" y="212"/>
                </a:lnTo>
                <a:lnTo>
                  <a:pt x="1" y="218"/>
                </a:lnTo>
                <a:lnTo>
                  <a:pt x="2" y="222"/>
                </a:lnTo>
                <a:lnTo>
                  <a:pt x="3" y="224"/>
                </a:lnTo>
                <a:lnTo>
                  <a:pt x="4" y="230"/>
                </a:lnTo>
                <a:lnTo>
                  <a:pt x="4" y="228"/>
                </a:lnTo>
              </a:path>
            </a:pathLst>
          </a:custGeom>
          <a:noFill/>
          <a:ln w="38100" cap="flat">
            <a:solidFill>
              <a:srgbClr val="000000"/>
            </a:solidFill>
            <a:prstDash val="solid"/>
            <a:round/>
            <a:headEnd type="none" w="med" len="med"/>
            <a:tailEnd type="none" w="med" len="med"/>
          </a:ln>
          <a:effectLst/>
        </p:spPr>
        <p:txBody>
          <a:bodyPr wrap="none" anchor="ctr"/>
          <a:lstStyle/>
          <a:p>
            <a:endParaRPr lang="nb-NO"/>
          </a:p>
        </p:txBody>
      </p:sp>
      <p:sp>
        <p:nvSpPr>
          <p:cNvPr id="56382" name="SMARTPenAnnotation9"/>
          <p:cNvSpPr>
            <a:spLocks/>
          </p:cNvSpPr>
          <p:nvPr/>
        </p:nvSpPr>
        <p:spPr bwMode="auto">
          <a:xfrm>
            <a:off x="3571875" y="4738688"/>
            <a:ext cx="192088" cy="515937"/>
          </a:xfrm>
          <a:custGeom>
            <a:avLst/>
            <a:gdLst/>
            <a:ahLst/>
            <a:cxnLst>
              <a:cxn ang="0">
                <a:pos x="0" y="43"/>
              </a:cxn>
              <a:cxn ang="0">
                <a:pos x="3" y="53"/>
              </a:cxn>
              <a:cxn ang="0">
                <a:pos x="7" y="69"/>
              </a:cxn>
              <a:cxn ang="0">
                <a:pos x="13" y="88"/>
              </a:cxn>
              <a:cxn ang="0">
                <a:pos x="20" y="100"/>
              </a:cxn>
              <a:cxn ang="0">
                <a:pos x="27" y="111"/>
              </a:cxn>
              <a:cxn ang="0">
                <a:pos x="32" y="119"/>
              </a:cxn>
              <a:cxn ang="0">
                <a:pos x="35" y="132"/>
              </a:cxn>
              <a:cxn ang="0">
                <a:pos x="42" y="155"/>
              </a:cxn>
              <a:cxn ang="0">
                <a:pos x="55" y="194"/>
              </a:cxn>
              <a:cxn ang="0">
                <a:pos x="62" y="211"/>
              </a:cxn>
              <a:cxn ang="0">
                <a:pos x="68" y="226"/>
              </a:cxn>
              <a:cxn ang="0">
                <a:pos x="72" y="241"/>
              </a:cxn>
              <a:cxn ang="0">
                <a:pos x="77" y="249"/>
              </a:cxn>
              <a:cxn ang="0">
                <a:pos x="80" y="262"/>
              </a:cxn>
              <a:cxn ang="0">
                <a:pos x="85" y="275"/>
              </a:cxn>
              <a:cxn ang="0">
                <a:pos x="90" y="292"/>
              </a:cxn>
              <a:cxn ang="0">
                <a:pos x="95" y="304"/>
              </a:cxn>
              <a:cxn ang="0">
                <a:pos x="102" y="314"/>
              </a:cxn>
              <a:cxn ang="0">
                <a:pos x="104" y="316"/>
              </a:cxn>
              <a:cxn ang="0">
                <a:pos x="104" y="316"/>
              </a:cxn>
              <a:cxn ang="0">
                <a:pos x="105" y="318"/>
              </a:cxn>
              <a:cxn ang="0">
                <a:pos x="108" y="317"/>
              </a:cxn>
              <a:cxn ang="0">
                <a:pos x="109" y="317"/>
              </a:cxn>
              <a:cxn ang="0">
                <a:pos x="110" y="319"/>
              </a:cxn>
              <a:cxn ang="0">
                <a:pos x="112" y="319"/>
              </a:cxn>
              <a:cxn ang="0">
                <a:pos x="114" y="321"/>
              </a:cxn>
              <a:cxn ang="0">
                <a:pos x="116" y="316"/>
              </a:cxn>
              <a:cxn ang="0">
                <a:pos x="119" y="301"/>
              </a:cxn>
              <a:cxn ang="0">
                <a:pos x="118" y="287"/>
              </a:cxn>
              <a:cxn ang="0">
                <a:pos x="117" y="276"/>
              </a:cxn>
              <a:cxn ang="0">
                <a:pos x="118" y="265"/>
              </a:cxn>
              <a:cxn ang="0">
                <a:pos x="118" y="258"/>
              </a:cxn>
              <a:cxn ang="0">
                <a:pos x="117" y="253"/>
              </a:cxn>
              <a:cxn ang="0">
                <a:pos x="119" y="234"/>
              </a:cxn>
              <a:cxn ang="0">
                <a:pos x="120" y="218"/>
              </a:cxn>
              <a:cxn ang="0">
                <a:pos x="119" y="137"/>
              </a:cxn>
              <a:cxn ang="0">
                <a:pos x="116" y="122"/>
              </a:cxn>
              <a:cxn ang="0">
                <a:pos x="115" y="83"/>
              </a:cxn>
              <a:cxn ang="0">
                <a:pos x="117" y="57"/>
              </a:cxn>
              <a:cxn ang="0">
                <a:pos x="118" y="39"/>
              </a:cxn>
              <a:cxn ang="0">
                <a:pos x="117" y="25"/>
              </a:cxn>
              <a:cxn ang="0">
                <a:pos x="118" y="20"/>
              </a:cxn>
              <a:cxn ang="0">
                <a:pos x="118" y="16"/>
              </a:cxn>
              <a:cxn ang="0">
                <a:pos x="117" y="8"/>
              </a:cxn>
            </a:cxnLst>
            <a:rect l="0" t="0" r="r" b="b"/>
            <a:pathLst>
              <a:path w="121" h="325">
                <a:moveTo>
                  <a:pt x="0" y="35"/>
                </a:moveTo>
                <a:lnTo>
                  <a:pt x="0" y="43"/>
                </a:lnTo>
                <a:lnTo>
                  <a:pt x="1" y="46"/>
                </a:lnTo>
                <a:lnTo>
                  <a:pt x="3" y="53"/>
                </a:lnTo>
                <a:lnTo>
                  <a:pt x="5" y="62"/>
                </a:lnTo>
                <a:lnTo>
                  <a:pt x="7" y="69"/>
                </a:lnTo>
                <a:lnTo>
                  <a:pt x="10" y="78"/>
                </a:lnTo>
                <a:lnTo>
                  <a:pt x="13" y="88"/>
                </a:lnTo>
                <a:lnTo>
                  <a:pt x="17" y="94"/>
                </a:lnTo>
                <a:lnTo>
                  <a:pt x="20" y="100"/>
                </a:lnTo>
                <a:lnTo>
                  <a:pt x="23" y="106"/>
                </a:lnTo>
                <a:lnTo>
                  <a:pt x="27" y="111"/>
                </a:lnTo>
                <a:lnTo>
                  <a:pt x="30" y="116"/>
                </a:lnTo>
                <a:lnTo>
                  <a:pt x="32" y="119"/>
                </a:lnTo>
                <a:lnTo>
                  <a:pt x="34" y="125"/>
                </a:lnTo>
                <a:lnTo>
                  <a:pt x="35" y="132"/>
                </a:lnTo>
                <a:lnTo>
                  <a:pt x="37" y="141"/>
                </a:lnTo>
                <a:lnTo>
                  <a:pt x="42" y="155"/>
                </a:lnTo>
                <a:lnTo>
                  <a:pt x="52" y="185"/>
                </a:lnTo>
                <a:lnTo>
                  <a:pt x="55" y="194"/>
                </a:lnTo>
                <a:lnTo>
                  <a:pt x="58" y="202"/>
                </a:lnTo>
                <a:lnTo>
                  <a:pt x="62" y="211"/>
                </a:lnTo>
                <a:lnTo>
                  <a:pt x="65" y="219"/>
                </a:lnTo>
                <a:lnTo>
                  <a:pt x="68" y="226"/>
                </a:lnTo>
                <a:lnTo>
                  <a:pt x="70" y="236"/>
                </a:lnTo>
                <a:lnTo>
                  <a:pt x="72" y="241"/>
                </a:lnTo>
                <a:lnTo>
                  <a:pt x="75" y="246"/>
                </a:lnTo>
                <a:lnTo>
                  <a:pt x="77" y="249"/>
                </a:lnTo>
                <a:lnTo>
                  <a:pt x="79" y="255"/>
                </a:lnTo>
                <a:lnTo>
                  <a:pt x="80" y="262"/>
                </a:lnTo>
                <a:lnTo>
                  <a:pt x="82" y="268"/>
                </a:lnTo>
                <a:lnTo>
                  <a:pt x="85" y="275"/>
                </a:lnTo>
                <a:lnTo>
                  <a:pt x="88" y="282"/>
                </a:lnTo>
                <a:lnTo>
                  <a:pt x="90" y="292"/>
                </a:lnTo>
                <a:lnTo>
                  <a:pt x="92" y="298"/>
                </a:lnTo>
                <a:lnTo>
                  <a:pt x="95" y="304"/>
                </a:lnTo>
                <a:lnTo>
                  <a:pt x="98" y="308"/>
                </a:lnTo>
                <a:lnTo>
                  <a:pt x="102" y="314"/>
                </a:lnTo>
                <a:lnTo>
                  <a:pt x="103" y="315"/>
                </a:lnTo>
                <a:lnTo>
                  <a:pt x="104" y="316"/>
                </a:lnTo>
                <a:lnTo>
                  <a:pt x="105" y="318"/>
                </a:lnTo>
                <a:lnTo>
                  <a:pt x="106" y="318"/>
                </a:lnTo>
                <a:lnTo>
                  <a:pt x="108" y="317"/>
                </a:lnTo>
                <a:lnTo>
                  <a:pt x="109" y="317"/>
                </a:lnTo>
                <a:lnTo>
                  <a:pt x="109" y="318"/>
                </a:lnTo>
                <a:lnTo>
                  <a:pt x="110" y="319"/>
                </a:lnTo>
                <a:lnTo>
                  <a:pt x="111" y="319"/>
                </a:lnTo>
                <a:lnTo>
                  <a:pt x="112" y="319"/>
                </a:lnTo>
                <a:lnTo>
                  <a:pt x="113" y="320"/>
                </a:lnTo>
                <a:lnTo>
                  <a:pt x="114" y="321"/>
                </a:lnTo>
                <a:lnTo>
                  <a:pt x="115" y="324"/>
                </a:lnTo>
                <a:lnTo>
                  <a:pt x="116" y="316"/>
                </a:lnTo>
                <a:lnTo>
                  <a:pt x="118" y="308"/>
                </a:lnTo>
                <a:lnTo>
                  <a:pt x="119" y="301"/>
                </a:lnTo>
                <a:lnTo>
                  <a:pt x="119" y="297"/>
                </a:lnTo>
                <a:lnTo>
                  <a:pt x="118" y="287"/>
                </a:lnTo>
                <a:lnTo>
                  <a:pt x="117" y="282"/>
                </a:lnTo>
                <a:lnTo>
                  <a:pt x="117" y="276"/>
                </a:lnTo>
                <a:lnTo>
                  <a:pt x="117" y="271"/>
                </a:lnTo>
                <a:lnTo>
                  <a:pt x="118" y="265"/>
                </a:lnTo>
                <a:lnTo>
                  <a:pt x="118" y="261"/>
                </a:lnTo>
                <a:lnTo>
                  <a:pt x="118" y="258"/>
                </a:lnTo>
                <a:lnTo>
                  <a:pt x="117" y="255"/>
                </a:lnTo>
                <a:lnTo>
                  <a:pt x="117" y="253"/>
                </a:lnTo>
                <a:lnTo>
                  <a:pt x="119" y="243"/>
                </a:lnTo>
                <a:lnTo>
                  <a:pt x="119" y="234"/>
                </a:lnTo>
                <a:lnTo>
                  <a:pt x="120" y="226"/>
                </a:lnTo>
                <a:lnTo>
                  <a:pt x="120" y="218"/>
                </a:lnTo>
                <a:lnTo>
                  <a:pt x="120" y="147"/>
                </a:lnTo>
                <a:lnTo>
                  <a:pt x="119" y="137"/>
                </a:lnTo>
                <a:lnTo>
                  <a:pt x="117" y="129"/>
                </a:lnTo>
                <a:lnTo>
                  <a:pt x="116" y="122"/>
                </a:lnTo>
                <a:lnTo>
                  <a:pt x="115" y="99"/>
                </a:lnTo>
                <a:lnTo>
                  <a:pt x="115" y="83"/>
                </a:lnTo>
                <a:lnTo>
                  <a:pt x="116" y="69"/>
                </a:lnTo>
                <a:lnTo>
                  <a:pt x="117" y="57"/>
                </a:lnTo>
                <a:lnTo>
                  <a:pt x="118" y="46"/>
                </a:lnTo>
                <a:lnTo>
                  <a:pt x="118" y="39"/>
                </a:lnTo>
                <a:lnTo>
                  <a:pt x="117" y="29"/>
                </a:lnTo>
                <a:lnTo>
                  <a:pt x="117" y="25"/>
                </a:lnTo>
                <a:lnTo>
                  <a:pt x="117" y="22"/>
                </a:lnTo>
                <a:lnTo>
                  <a:pt x="118" y="20"/>
                </a:lnTo>
                <a:lnTo>
                  <a:pt x="118" y="18"/>
                </a:lnTo>
                <a:lnTo>
                  <a:pt x="118" y="16"/>
                </a:lnTo>
                <a:lnTo>
                  <a:pt x="116" y="11"/>
                </a:lnTo>
                <a:lnTo>
                  <a:pt x="117" y="8"/>
                </a:lnTo>
                <a:lnTo>
                  <a:pt x="120" y="0"/>
                </a:lnTo>
              </a:path>
            </a:pathLst>
          </a:custGeom>
          <a:noFill/>
          <a:ln w="38100" cap="flat">
            <a:solidFill>
              <a:srgbClr val="000000"/>
            </a:solidFill>
            <a:prstDash val="solid"/>
            <a:round/>
            <a:headEnd type="none" w="med" len="med"/>
            <a:tailEnd type="none" w="med" len="med"/>
          </a:ln>
          <a:effectLst/>
        </p:spPr>
        <p:txBody>
          <a:bodyPr wrap="none" anchor="ctr"/>
          <a:lstStyle/>
          <a:p>
            <a:endParaRPr lang="nb-NO"/>
          </a:p>
        </p:txBody>
      </p:sp>
      <p:sp>
        <p:nvSpPr>
          <p:cNvPr id="56383" name="SMARTPenAnnotation10"/>
          <p:cNvSpPr>
            <a:spLocks/>
          </p:cNvSpPr>
          <p:nvPr/>
        </p:nvSpPr>
        <p:spPr bwMode="auto">
          <a:xfrm>
            <a:off x="3968750" y="4786313"/>
            <a:ext cx="65088" cy="488950"/>
          </a:xfrm>
          <a:custGeom>
            <a:avLst/>
            <a:gdLst/>
            <a:ahLst/>
            <a:cxnLst>
              <a:cxn ang="0">
                <a:pos x="5" y="8"/>
              </a:cxn>
              <a:cxn ang="0">
                <a:pos x="4" y="10"/>
              </a:cxn>
              <a:cxn ang="0">
                <a:pos x="4" y="11"/>
              </a:cxn>
              <a:cxn ang="0">
                <a:pos x="2" y="13"/>
              </a:cxn>
              <a:cxn ang="0">
                <a:pos x="2" y="13"/>
              </a:cxn>
              <a:cxn ang="0">
                <a:pos x="3" y="13"/>
              </a:cxn>
              <a:cxn ang="0">
                <a:pos x="2" y="18"/>
              </a:cxn>
              <a:cxn ang="0">
                <a:pos x="0" y="33"/>
              </a:cxn>
              <a:cxn ang="0">
                <a:pos x="1" y="41"/>
              </a:cxn>
              <a:cxn ang="0">
                <a:pos x="3" y="48"/>
              </a:cxn>
              <a:cxn ang="0">
                <a:pos x="4" y="58"/>
              </a:cxn>
              <a:cxn ang="0">
                <a:pos x="5" y="75"/>
              </a:cxn>
              <a:cxn ang="0">
                <a:pos x="8" y="83"/>
              </a:cxn>
              <a:cxn ang="0">
                <a:pos x="9" y="93"/>
              </a:cxn>
              <a:cxn ang="0">
                <a:pos x="10" y="109"/>
              </a:cxn>
              <a:cxn ang="0">
                <a:pos x="10" y="153"/>
              </a:cxn>
              <a:cxn ang="0">
                <a:pos x="11" y="166"/>
              </a:cxn>
              <a:cxn ang="0">
                <a:pos x="13" y="178"/>
              </a:cxn>
              <a:cxn ang="0">
                <a:pos x="14" y="189"/>
              </a:cxn>
              <a:cxn ang="0">
                <a:pos x="16" y="201"/>
              </a:cxn>
              <a:cxn ang="0">
                <a:pos x="18" y="215"/>
              </a:cxn>
              <a:cxn ang="0">
                <a:pos x="19" y="235"/>
              </a:cxn>
              <a:cxn ang="0">
                <a:pos x="21" y="248"/>
              </a:cxn>
              <a:cxn ang="0">
                <a:pos x="23" y="256"/>
              </a:cxn>
              <a:cxn ang="0">
                <a:pos x="25" y="269"/>
              </a:cxn>
              <a:cxn ang="0">
                <a:pos x="27" y="275"/>
              </a:cxn>
              <a:cxn ang="0">
                <a:pos x="29" y="284"/>
              </a:cxn>
              <a:cxn ang="0">
                <a:pos x="31" y="289"/>
              </a:cxn>
              <a:cxn ang="0">
                <a:pos x="33" y="293"/>
              </a:cxn>
              <a:cxn ang="0">
                <a:pos x="32" y="304"/>
              </a:cxn>
              <a:cxn ang="0">
                <a:pos x="34" y="307"/>
              </a:cxn>
              <a:cxn ang="0">
                <a:pos x="34" y="306"/>
              </a:cxn>
              <a:cxn ang="0">
                <a:pos x="36" y="306"/>
              </a:cxn>
            </a:cxnLst>
            <a:rect l="0" t="0" r="r" b="b"/>
            <a:pathLst>
              <a:path w="41" h="308">
                <a:moveTo>
                  <a:pt x="10" y="0"/>
                </a:moveTo>
                <a:lnTo>
                  <a:pt x="5" y="8"/>
                </a:lnTo>
                <a:lnTo>
                  <a:pt x="4" y="10"/>
                </a:lnTo>
                <a:lnTo>
                  <a:pt x="4" y="11"/>
                </a:lnTo>
                <a:lnTo>
                  <a:pt x="3" y="12"/>
                </a:lnTo>
                <a:lnTo>
                  <a:pt x="2" y="13"/>
                </a:lnTo>
                <a:lnTo>
                  <a:pt x="3" y="12"/>
                </a:lnTo>
                <a:lnTo>
                  <a:pt x="3" y="13"/>
                </a:lnTo>
                <a:lnTo>
                  <a:pt x="3" y="15"/>
                </a:lnTo>
                <a:lnTo>
                  <a:pt x="2" y="18"/>
                </a:lnTo>
                <a:lnTo>
                  <a:pt x="1" y="24"/>
                </a:lnTo>
                <a:lnTo>
                  <a:pt x="0" y="33"/>
                </a:lnTo>
                <a:lnTo>
                  <a:pt x="0" y="37"/>
                </a:lnTo>
                <a:lnTo>
                  <a:pt x="1" y="41"/>
                </a:lnTo>
                <a:lnTo>
                  <a:pt x="2" y="44"/>
                </a:lnTo>
                <a:lnTo>
                  <a:pt x="3" y="48"/>
                </a:lnTo>
                <a:lnTo>
                  <a:pt x="3" y="51"/>
                </a:lnTo>
                <a:lnTo>
                  <a:pt x="4" y="58"/>
                </a:lnTo>
                <a:lnTo>
                  <a:pt x="5" y="66"/>
                </a:lnTo>
                <a:lnTo>
                  <a:pt x="5" y="75"/>
                </a:lnTo>
                <a:lnTo>
                  <a:pt x="6" y="79"/>
                </a:lnTo>
                <a:lnTo>
                  <a:pt x="8" y="83"/>
                </a:lnTo>
                <a:lnTo>
                  <a:pt x="8" y="87"/>
                </a:lnTo>
                <a:lnTo>
                  <a:pt x="9" y="93"/>
                </a:lnTo>
                <a:lnTo>
                  <a:pt x="10" y="103"/>
                </a:lnTo>
                <a:lnTo>
                  <a:pt x="10" y="109"/>
                </a:lnTo>
                <a:lnTo>
                  <a:pt x="10" y="133"/>
                </a:lnTo>
                <a:lnTo>
                  <a:pt x="10" y="153"/>
                </a:lnTo>
                <a:lnTo>
                  <a:pt x="11" y="159"/>
                </a:lnTo>
                <a:lnTo>
                  <a:pt x="11" y="166"/>
                </a:lnTo>
                <a:lnTo>
                  <a:pt x="13" y="172"/>
                </a:lnTo>
                <a:lnTo>
                  <a:pt x="13" y="178"/>
                </a:lnTo>
                <a:lnTo>
                  <a:pt x="14" y="184"/>
                </a:lnTo>
                <a:lnTo>
                  <a:pt x="14" y="189"/>
                </a:lnTo>
                <a:lnTo>
                  <a:pt x="15" y="195"/>
                </a:lnTo>
                <a:lnTo>
                  <a:pt x="16" y="201"/>
                </a:lnTo>
                <a:lnTo>
                  <a:pt x="17" y="207"/>
                </a:lnTo>
                <a:lnTo>
                  <a:pt x="18" y="215"/>
                </a:lnTo>
                <a:lnTo>
                  <a:pt x="19" y="225"/>
                </a:lnTo>
                <a:lnTo>
                  <a:pt x="19" y="235"/>
                </a:lnTo>
                <a:lnTo>
                  <a:pt x="20" y="242"/>
                </a:lnTo>
                <a:lnTo>
                  <a:pt x="21" y="248"/>
                </a:lnTo>
                <a:lnTo>
                  <a:pt x="22" y="252"/>
                </a:lnTo>
                <a:lnTo>
                  <a:pt x="23" y="256"/>
                </a:lnTo>
                <a:lnTo>
                  <a:pt x="24" y="265"/>
                </a:lnTo>
                <a:lnTo>
                  <a:pt x="25" y="269"/>
                </a:lnTo>
                <a:lnTo>
                  <a:pt x="26" y="272"/>
                </a:lnTo>
                <a:lnTo>
                  <a:pt x="27" y="275"/>
                </a:lnTo>
                <a:lnTo>
                  <a:pt x="28" y="278"/>
                </a:lnTo>
                <a:lnTo>
                  <a:pt x="29" y="284"/>
                </a:lnTo>
                <a:lnTo>
                  <a:pt x="30" y="286"/>
                </a:lnTo>
                <a:lnTo>
                  <a:pt x="31" y="289"/>
                </a:lnTo>
                <a:lnTo>
                  <a:pt x="32" y="291"/>
                </a:lnTo>
                <a:lnTo>
                  <a:pt x="33" y="293"/>
                </a:lnTo>
                <a:lnTo>
                  <a:pt x="32" y="302"/>
                </a:lnTo>
                <a:lnTo>
                  <a:pt x="32" y="304"/>
                </a:lnTo>
                <a:lnTo>
                  <a:pt x="33" y="306"/>
                </a:lnTo>
                <a:lnTo>
                  <a:pt x="34" y="307"/>
                </a:lnTo>
                <a:lnTo>
                  <a:pt x="34" y="306"/>
                </a:lnTo>
                <a:lnTo>
                  <a:pt x="35" y="306"/>
                </a:lnTo>
                <a:lnTo>
                  <a:pt x="36" y="306"/>
                </a:lnTo>
                <a:lnTo>
                  <a:pt x="40" y="305"/>
                </a:lnTo>
              </a:path>
            </a:pathLst>
          </a:custGeom>
          <a:noFill/>
          <a:ln w="38100" cap="flat">
            <a:solidFill>
              <a:srgbClr val="000000"/>
            </a:solidFill>
            <a:prstDash val="solid"/>
            <a:round/>
            <a:headEnd type="none" w="med" len="med"/>
            <a:tailEnd type="none" w="med" len="med"/>
          </a:ln>
          <a:effectLst/>
        </p:spPr>
        <p:txBody>
          <a:bodyPr wrap="none" anchor="ctr"/>
          <a:lstStyle/>
          <a:p>
            <a:endParaRPr lang="nb-NO"/>
          </a:p>
        </p:txBody>
      </p:sp>
      <p:sp>
        <p:nvSpPr>
          <p:cNvPr id="56384" name="SMARTPenAnnotation11"/>
          <p:cNvSpPr>
            <a:spLocks/>
          </p:cNvSpPr>
          <p:nvPr/>
        </p:nvSpPr>
        <p:spPr bwMode="auto">
          <a:xfrm>
            <a:off x="3841750" y="4702175"/>
            <a:ext cx="454025" cy="85725"/>
          </a:xfrm>
          <a:custGeom>
            <a:avLst/>
            <a:gdLst/>
            <a:ahLst/>
            <a:cxnLst>
              <a:cxn ang="0">
                <a:pos x="5" y="45"/>
              </a:cxn>
              <a:cxn ang="0">
                <a:pos x="9" y="37"/>
              </a:cxn>
              <a:cxn ang="0">
                <a:pos x="13" y="30"/>
              </a:cxn>
              <a:cxn ang="0">
                <a:pos x="14" y="28"/>
              </a:cxn>
              <a:cxn ang="0">
                <a:pos x="16" y="25"/>
              </a:cxn>
              <a:cxn ang="0">
                <a:pos x="19" y="21"/>
              </a:cxn>
              <a:cxn ang="0">
                <a:pos x="22" y="19"/>
              </a:cxn>
              <a:cxn ang="0">
                <a:pos x="25" y="17"/>
              </a:cxn>
              <a:cxn ang="0">
                <a:pos x="29" y="15"/>
              </a:cxn>
              <a:cxn ang="0">
                <a:pos x="43" y="13"/>
              </a:cxn>
              <a:cxn ang="0">
                <a:pos x="59" y="13"/>
              </a:cxn>
              <a:cxn ang="0">
                <a:pos x="68" y="10"/>
              </a:cxn>
              <a:cxn ang="0">
                <a:pos x="81" y="9"/>
              </a:cxn>
              <a:cxn ang="0">
                <a:pos x="90" y="7"/>
              </a:cxn>
              <a:cxn ang="0">
                <a:pos x="104" y="4"/>
              </a:cxn>
              <a:cxn ang="0">
                <a:pos x="116" y="2"/>
              </a:cxn>
              <a:cxn ang="0">
                <a:pos x="125" y="0"/>
              </a:cxn>
              <a:cxn ang="0">
                <a:pos x="135" y="1"/>
              </a:cxn>
              <a:cxn ang="0">
                <a:pos x="152" y="3"/>
              </a:cxn>
              <a:cxn ang="0">
                <a:pos x="161" y="6"/>
              </a:cxn>
              <a:cxn ang="0">
                <a:pos x="175" y="10"/>
              </a:cxn>
              <a:cxn ang="0">
                <a:pos x="185" y="12"/>
              </a:cxn>
              <a:cxn ang="0">
                <a:pos x="195" y="13"/>
              </a:cxn>
              <a:cxn ang="0">
                <a:pos x="205" y="15"/>
              </a:cxn>
              <a:cxn ang="0">
                <a:pos x="215" y="15"/>
              </a:cxn>
              <a:cxn ang="0">
                <a:pos x="229" y="15"/>
              </a:cxn>
              <a:cxn ang="0">
                <a:pos x="241" y="16"/>
              </a:cxn>
              <a:cxn ang="0">
                <a:pos x="254" y="15"/>
              </a:cxn>
              <a:cxn ang="0">
                <a:pos x="261" y="17"/>
              </a:cxn>
              <a:cxn ang="0">
                <a:pos x="268" y="20"/>
              </a:cxn>
              <a:cxn ang="0">
                <a:pos x="273" y="23"/>
              </a:cxn>
              <a:cxn ang="0">
                <a:pos x="278" y="27"/>
              </a:cxn>
              <a:cxn ang="0">
                <a:pos x="285" y="38"/>
              </a:cxn>
            </a:cxnLst>
            <a:rect l="0" t="0" r="r" b="b"/>
            <a:pathLst>
              <a:path w="286" h="54">
                <a:moveTo>
                  <a:pt x="0" y="53"/>
                </a:moveTo>
                <a:lnTo>
                  <a:pt x="5" y="45"/>
                </a:lnTo>
                <a:lnTo>
                  <a:pt x="7" y="41"/>
                </a:lnTo>
                <a:lnTo>
                  <a:pt x="9" y="37"/>
                </a:lnTo>
                <a:lnTo>
                  <a:pt x="11" y="32"/>
                </a:lnTo>
                <a:lnTo>
                  <a:pt x="13" y="30"/>
                </a:lnTo>
                <a:lnTo>
                  <a:pt x="13" y="29"/>
                </a:lnTo>
                <a:lnTo>
                  <a:pt x="14" y="28"/>
                </a:lnTo>
                <a:lnTo>
                  <a:pt x="15" y="27"/>
                </a:lnTo>
                <a:lnTo>
                  <a:pt x="16" y="25"/>
                </a:lnTo>
                <a:lnTo>
                  <a:pt x="17" y="23"/>
                </a:lnTo>
                <a:lnTo>
                  <a:pt x="19" y="21"/>
                </a:lnTo>
                <a:lnTo>
                  <a:pt x="20" y="20"/>
                </a:lnTo>
                <a:lnTo>
                  <a:pt x="22" y="19"/>
                </a:lnTo>
                <a:lnTo>
                  <a:pt x="23" y="18"/>
                </a:lnTo>
                <a:lnTo>
                  <a:pt x="25" y="17"/>
                </a:lnTo>
                <a:lnTo>
                  <a:pt x="27" y="16"/>
                </a:lnTo>
                <a:lnTo>
                  <a:pt x="29" y="15"/>
                </a:lnTo>
                <a:lnTo>
                  <a:pt x="37" y="14"/>
                </a:lnTo>
                <a:lnTo>
                  <a:pt x="43" y="13"/>
                </a:lnTo>
                <a:lnTo>
                  <a:pt x="52" y="13"/>
                </a:lnTo>
                <a:lnTo>
                  <a:pt x="59" y="13"/>
                </a:lnTo>
                <a:lnTo>
                  <a:pt x="65" y="12"/>
                </a:lnTo>
                <a:lnTo>
                  <a:pt x="68" y="10"/>
                </a:lnTo>
                <a:lnTo>
                  <a:pt x="77" y="9"/>
                </a:lnTo>
                <a:lnTo>
                  <a:pt x="81" y="9"/>
                </a:lnTo>
                <a:lnTo>
                  <a:pt x="86" y="8"/>
                </a:lnTo>
                <a:lnTo>
                  <a:pt x="90" y="7"/>
                </a:lnTo>
                <a:lnTo>
                  <a:pt x="95" y="6"/>
                </a:lnTo>
                <a:lnTo>
                  <a:pt x="104" y="4"/>
                </a:lnTo>
                <a:lnTo>
                  <a:pt x="112" y="3"/>
                </a:lnTo>
                <a:lnTo>
                  <a:pt x="116" y="2"/>
                </a:lnTo>
                <a:lnTo>
                  <a:pt x="121" y="1"/>
                </a:lnTo>
                <a:lnTo>
                  <a:pt x="125" y="0"/>
                </a:lnTo>
                <a:lnTo>
                  <a:pt x="130" y="1"/>
                </a:lnTo>
                <a:lnTo>
                  <a:pt x="135" y="1"/>
                </a:lnTo>
                <a:lnTo>
                  <a:pt x="144" y="2"/>
                </a:lnTo>
                <a:lnTo>
                  <a:pt x="152" y="3"/>
                </a:lnTo>
                <a:lnTo>
                  <a:pt x="156" y="4"/>
                </a:lnTo>
                <a:lnTo>
                  <a:pt x="161" y="6"/>
                </a:lnTo>
                <a:lnTo>
                  <a:pt x="170" y="8"/>
                </a:lnTo>
                <a:lnTo>
                  <a:pt x="175" y="10"/>
                </a:lnTo>
                <a:lnTo>
                  <a:pt x="180" y="11"/>
                </a:lnTo>
                <a:lnTo>
                  <a:pt x="185" y="12"/>
                </a:lnTo>
                <a:lnTo>
                  <a:pt x="190" y="12"/>
                </a:lnTo>
                <a:lnTo>
                  <a:pt x="195" y="13"/>
                </a:lnTo>
                <a:lnTo>
                  <a:pt x="200" y="14"/>
                </a:lnTo>
                <a:lnTo>
                  <a:pt x="205" y="15"/>
                </a:lnTo>
                <a:lnTo>
                  <a:pt x="210" y="16"/>
                </a:lnTo>
                <a:lnTo>
                  <a:pt x="215" y="15"/>
                </a:lnTo>
                <a:lnTo>
                  <a:pt x="220" y="15"/>
                </a:lnTo>
                <a:lnTo>
                  <a:pt x="229" y="15"/>
                </a:lnTo>
                <a:lnTo>
                  <a:pt x="232" y="16"/>
                </a:lnTo>
                <a:lnTo>
                  <a:pt x="241" y="16"/>
                </a:lnTo>
                <a:lnTo>
                  <a:pt x="246" y="15"/>
                </a:lnTo>
                <a:lnTo>
                  <a:pt x="254" y="15"/>
                </a:lnTo>
                <a:lnTo>
                  <a:pt x="258" y="16"/>
                </a:lnTo>
                <a:lnTo>
                  <a:pt x="261" y="17"/>
                </a:lnTo>
                <a:lnTo>
                  <a:pt x="265" y="19"/>
                </a:lnTo>
                <a:lnTo>
                  <a:pt x="268" y="20"/>
                </a:lnTo>
                <a:lnTo>
                  <a:pt x="271" y="22"/>
                </a:lnTo>
                <a:lnTo>
                  <a:pt x="273" y="23"/>
                </a:lnTo>
                <a:lnTo>
                  <a:pt x="276" y="25"/>
                </a:lnTo>
                <a:lnTo>
                  <a:pt x="278" y="27"/>
                </a:lnTo>
                <a:lnTo>
                  <a:pt x="280" y="30"/>
                </a:lnTo>
                <a:lnTo>
                  <a:pt x="285" y="38"/>
                </a:lnTo>
              </a:path>
            </a:pathLst>
          </a:custGeom>
          <a:noFill/>
          <a:ln w="38100" cap="flat">
            <a:solidFill>
              <a:srgbClr val="000000"/>
            </a:solidFill>
            <a:prstDash val="solid"/>
            <a:round/>
            <a:headEnd type="none" w="med" len="med"/>
            <a:tailEnd type="none" w="med" len="med"/>
          </a:ln>
          <a:effectLst/>
        </p:spPr>
        <p:txBody>
          <a:bodyPr wrap="none" anchor="ctr"/>
          <a:lstStyle/>
          <a:p>
            <a:endParaRPr lang="nb-NO"/>
          </a:p>
        </p:txBody>
      </p:sp>
      <p:sp>
        <p:nvSpPr>
          <p:cNvPr id="56385" name="SMARTPenAnnotation12"/>
          <p:cNvSpPr>
            <a:spLocks/>
          </p:cNvSpPr>
          <p:nvPr/>
        </p:nvSpPr>
        <p:spPr bwMode="auto">
          <a:xfrm>
            <a:off x="4881563" y="3487738"/>
            <a:ext cx="136525" cy="144462"/>
          </a:xfrm>
          <a:custGeom>
            <a:avLst/>
            <a:gdLst/>
            <a:ahLst/>
            <a:cxnLst>
              <a:cxn ang="0">
                <a:pos x="34" y="59"/>
              </a:cxn>
              <a:cxn ang="0">
                <a:pos x="36" y="67"/>
              </a:cxn>
              <a:cxn ang="0">
                <a:pos x="41" y="69"/>
              </a:cxn>
              <a:cxn ang="0">
                <a:pos x="46" y="65"/>
              </a:cxn>
              <a:cxn ang="0">
                <a:pos x="55" y="59"/>
              </a:cxn>
              <a:cxn ang="0">
                <a:pos x="68" y="57"/>
              </a:cxn>
              <a:cxn ang="0">
                <a:pos x="75" y="56"/>
              </a:cxn>
              <a:cxn ang="0">
                <a:pos x="84" y="39"/>
              </a:cxn>
              <a:cxn ang="0">
                <a:pos x="83" y="28"/>
              </a:cxn>
              <a:cxn ang="0">
                <a:pos x="80" y="18"/>
              </a:cxn>
              <a:cxn ang="0">
                <a:pos x="76" y="10"/>
              </a:cxn>
              <a:cxn ang="0">
                <a:pos x="67" y="2"/>
              </a:cxn>
              <a:cxn ang="0">
                <a:pos x="56" y="2"/>
              </a:cxn>
              <a:cxn ang="0">
                <a:pos x="45" y="7"/>
              </a:cxn>
              <a:cxn ang="0">
                <a:pos x="36" y="10"/>
              </a:cxn>
              <a:cxn ang="0">
                <a:pos x="30" y="15"/>
              </a:cxn>
              <a:cxn ang="0">
                <a:pos x="16" y="20"/>
              </a:cxn>
              <a:cxn ang="0">
                <a:pos x="4" y="30"/>
              </a:cxn>
              <a:cxn ang="0">
                <a:pos x="0" y="40"/>
              </a:cxn>
              <a:cxn ang="0">
                <a:pos x="3" y="72"/>
              </a:cxn>
              <a:cxn ang="0">
                <a:pos x="12" y="84"/>
              </a:cxn>
              <a:cxn ang="0">
                <a:pos x="22" y="90"/>
              </a:cxn>
              <a:cxn ang="0">
                <a:pos x="29" y="87"/>
              </a:cxn>
              <a:cxn ang="0">
                <a:pos x="38" y="83"/>
              </a:cxn>
              <a:cxn ang="0">
                <a:pos x="45" y="82"/>
              </a:cxn>
              <a:cxn ang="0">
                <a:pos x="55" y="79"/>
              </a:cxn>
              <a:cxn ang="0">
                <a:pos x="64" y="69"/>
              </a:cxn>
              <a:cxn ang="0">
                <a:pos x="72" y="47"/>
              </a:cxn>
              <a:cxn ang="0">
                <a:pos x="72" y="32"/>
              </a:cxn>
              <a:cxn ang="0">
                <a:pos x="74" y="25"/>
              </a:cxn>
              <a:cxn ang="0">
                <a:pos x="64" y="12"/>
              </a:cxn>
              <a:cxn ang="0">
                <a:pos x="51" y="8"/>
              </a:cxn>
              <a:cxn ang="0">
                <a:pos x="40" y="16"/>
              </a:cxn>
              <a:cxn ang="0">
                <a:pos x="26" y="30"/>
              </a:cxn>
              <a:cxn ang="0">
                <a:pos x="17" y="42"/>
              </a:cxn>
              <a:cxn ang="0">
                <a:pos x="13" y="53"/>
              </a:cxn>
              <a:cxn ang="0">
                <a:pos x="16" y="57"/>
              </a:cxn>
              <a:cxn ang="0">
                <a:pos x="25" y="64"/>
              </a:cxn>
              <a:cxn ang="0">
                <a:pos x="36" y="68"/>
              </a:cxn>
              <a:cxn ang="0">
                <a:pos x="54" y="65"/>
              </a:cxn>
              <a:cxn ang="0">
                <a:pos x="68" y="43"/>
              </a:cxn>
              <a:cxn ang="0">
                <a:pos x="67" y="34"/>
              </a:cxn>
              <a:cxn ang="0">
                <a:pos x="61" y="35"/>
              </a:cxn>
              <a:cxn ang="0">
                <a:pos x="52" y="35"/>
              </a:cxn>
              <a:cxn ang="0">
                <a:pos x="42" y="35"/>
              </a:cxn>
              <a:cxn ang="0">
                <a:pos x="32" y="43"/>
              </a:cxn>
              <a:cxn ang="0">
                <a:pos x="30" y="57"/>
              </a:cxn>
              <a:cxn ang="0">
                <a:pos x="37" y="70"/>
              </a:cxn>
              <a:cxn ang="0">
                <a:pos x="47" y="63"/>
              </a:cxn>
              <a:cxn ang="0">
                <a:pos x="59" y="54"/>
              </a:cxn>
              <a:cxn ang="0">
                <a:pos x="69" y="47"/>
              </a:cxn>
              <a:cxn ang="0">
                <a:pos x="64" y="46"/>
              </a:cxn>
              <a:cxn ang="0">
                <a:pos x="55" y="47"/>
              </a:cxn>
              <a:cxn ang="0">
                <a:pos x="46" y="53"/>
              </a:cxn>
              <a:cxn ang="0">
                <a:pos x="41" y="59"/>
              </a:cxn>
              <a:cxn ang="0">
                <a:pos x="49" y="67"/>
              </a:cxn>
              <a:cxn ang="0">
                <a:pos x="60" y="60"/>
              </a:cxn>
              <a:cxn ang="0">
                <a:pos x="68" y="53"/>
              </a:cxn>
              <a:cxn ang="0">
                <a:pos x="72" y="46"/>
              </a:cxn>
            </a:cxnLst>
            <a:rect l="0" t="0" r="r" b="b"/>
            <a:pathLst>
              <a:path w="86" h="91">
                <a:moveTo>
                  <a:pt x="35" y="48"/>
                </a:moveTo>
                <a:lnTo>
                  <a:pt x="32" y="56"/>
                </a:lnTo>
                <a:lnTo>
                  <a:pt x="32" y="58"/>
                </a:lnTo>
                <a:lnTo>
                  <a:pt x="33" y="58"/>
                </a:lnTo>
                <a:lnTo>
                  <a:pt x="34" y="59"/>
                </a:lnTo>
                <a:lnTo>
                  <a:pt x="34" y="60"/>
                </a:lnTo>
                <a:lnTo>
                  <a:pt x="35" y="62"/>
                </a:lnTo>
                <a:lnTo>
                  <a:pt x="35" y="63"/>
                </a:lnTo>
                <a:lnTo>
                  <a:pt x="35" y="65"/>
                </a:lnTo>
                <a:lnTo>
                  <a:pt x="35" y="66"/>
                </a:lnTo>
                <a:lnTo>
                  <a:pt x="36" y="67"/>
                </a:lnTo>
                <a:lnTo>
                  <a:pt x="38" y="67"/>
                </a:lnTo>
                <a:lnTo>
                  <a:pt x="38" y="68"/>
                </a:lnTo>
                <a:lnTo>
                  <a:pt x="39" y="69"/>
                </a:lnTo>
                <a:lnTo>
                  <a:pt x="39" y="70"/>
                </a:lnTo>
                <a:lnTo>
                  <a:pt x="40" y="70"/>
                </a:lnTo>
                <a:lnTo>
                  <a:pt x="41" y="69"/>
                </a:lnTo>
                <a:lnTo>
                  <a:pt x="42" y="67"/>
                </a:lnTo>
                <a:lnTo>
                  <a:pt x="43" y="66"/>
                </a:lnTo>
                <a:lnTo>
                  <a:pt x="44" y="66"/>
                </a:lnTo>
                <a:lnTo>
                  <a:pt x="44" y="67"/>
                </a:lnTo>
                <a:lnTo>
                  <a:pt x="45" y="66"/>
                </a:lnTo>
                <a:lnTo>
                  <a:pt x="46" y="65"/>
                </a:lnTo>
                <a:lnTo>
                  <a:pt x="47" y="62"/>
                </a:lnTo>
                <a:lnTo>
                  <a:pt x="49" y="61"/>
                </a:lnTo>
                <a:lnTo>
                  <a:pt x="50" y="60"/>
                </a:lnTo>
                <a:lnTo>
                  <a:pt x="52" y="59"/>
                </a:lnTo>
                <a:lnTo>
                  <a:pt x="53" y="59"/>
                </a:lnTo>
                <a:lnTo>
                  <a:pt x="55" y="59"/>
                </a:lnTo>
                <a:lnTo>
                  <a:pt x="57" y="58"/>
                </a:lnTo>
                <a:lnTo>
                  <a:pt x="58" y="58"/>
                </a:lnTo>
                <a:lnTo>
                  <a:pt x="60" y="58"/>
                </a:lnTo>
                <a:lnTo>
                  <a:pt x="63" y="58"/>
                </a:lnTo>
                <a:lnTo>
                  <a:pt x="67" y="58"/>
                </a:lnTo>
                <a:lnTo>
                  <a:pt x="68" y="57"/>
                </a:lnTo>
                <a:lnTo>
                  <a:pt x="70" y="57"/>
                </a:lnTo>
                <a:lnTo>
                  <a:pt x="72" y="55"/>
                </a:lnTo>
                <a:lnTo>
                  <a:pt x="73" y="55"/>
                </a:lnTo>
                <a:lnTo>
                  <a:pt x="74" y="56"/>
                </a:lnTo>
                <a:lnTo>
                  <a:pt x="75" y="56"/>
                </a:lnTo>
                <a:lnTo>
                  <a:pt x="76" y="54"/>
                </a:lnTo>
                <a:lnTo>
                  <a:pt x="77" y="52"/>
                </a:lnTo>
                <a:lnTo>
                  <a:pt x="79" y="50"/>
                </a:lnTo>
                <a:lnTo>
                  <a:pt x="82" y="44"/>
                </a:lnTo>
                <a:lnTo>
                  <a:pt x="83" y="41"/>
                </a:lnTo>
                <a:lnTo>
                  <a:pt x="84" y="39"/>
                </a:lnTo>
                <a:lnTo>
                  <a:pt x="84" y="37"/>
                </a:lnTo>
                <a:lnTo>
                  <a:pt x="84" y="35"/>
                </a:lnTo>
                <a:lnTo>
                  <a:pt x="85" y="33"/>
                </a:lnTo>
                <a:lnTo>
                  <a:pt x="85" y="32"/>
                </a:lnTo>
                <a:lnTo>
                  <a:pt x="84" y="30"/>
                </a:lnTo>
                <a:lnTo>
                  <a:pt x="83" y="28"/>
                </a:lnTo>
                <a:lnTo>
                  <a:pt x="82" y="26"/>
                </a:lnTo>
                <a:lnTo>
                  <a:pt x="82" y="25"/>
                </a:lnTo>
                <a:lnTo>
                  <a:pt x="81" y="23"/>
                </a:lnTo>
                <a:lnTo>
                  <a:pt x="81" y="21"/>
                </a:lnTo>
                <a:lnTo>
                  <a:pt x="80" y="20"/>
                </a:lnTo>
                <a:lnTo>
                  <a:pt x="80" y="18"/>
                </a:lnTo>
                <a:lnTo>
                  <a:pt x="80" y="16"/>
                </a:lnTo>
                <a:lnTo>
                  <a:pt x="80" y="15"/>
                </a:lnTo>
                <a:lnTo>
                  <a:pt x="79" y="14"/>
                </a:lnTo>
                <a:lnTo>
                  <a:pt x="77" y="14"/>
                </a:lnTo>
                <a:lnTo>
                  <a:pt x="77" y="13"/>
                </a:lnTo>
                <a:lnTo>
                  <a:pt x="76" y="10"/>
                </a:lnTo>
                <a:lnTo>
                  <a:pt x="76" y="8"/>
                </a:lnTo>
                <a:lnTo>
                  <a:pt x="74" y="6"/>
                </a:lnTo>
                <a:lnTo>
                  <a:pt x="72" y="5"/>
                </a:lnTo>
                <a:lnTo>
                  <a:pt x="70" y="4"/>
                </a:lnTo>
                <a:lnTo>
                  <a:pt x="68" y="3"/>
                </a:lnTo>
                <a:lnTo>
                  <a:pt x="67" y="2"/>
                </a:lnTo>
                <a:lnTo>
                  <a:pt x="66" y="1"/>
                </a:lnTo>
                <a:lnTo>
                  <a:pt x="65" y="0"/>
                </a:lnTo>
                <a:lnTo>
                  <a:pt x="63" y="1"/>
                </a:lnTo>
                <a:lnTo>
                  <a:pt x="60" y="1"/>
                </a:lnTo>
                <a:lnTo>
                  <a:pt x="58" y="2"/>
                </a:lnTo>
                <a:lnTo>
                  <a:pt x="56" y="2"/>
                </a:lnTo>
                <a:lnTo>
                  <a:pt x="54" y="3"/>
                </a:lnTo>
                <a:lnTo>
                  <a:pt x="52" y="3"/>
                </a:lnTo>
                <a:lnTo>
                  <a:pt x="50" y="4"/>
                </a:lnTo>
                <a:lnTo>
                  <a:pt x="48" y="6"/>
                </a:lnTo>
                <a:lnTo>
                  <a:pt x="47" y="6"/>
                </a:lnTo>
                <a:lnTo>
                  <a:pt x="45" y="7"/>
                </a:lnTo>
                <a:lnTo>
                  <a:pt x="43" y="7"/>
                </a:lnTo>
                <a:lnTo>
                  <a:pt x="42" y="8"/>
                </a:lnTo>
                <a:lnTo>
                  <a:pt x="40" y="9"/>
                </a:lnTo>
                <a:lnTo>
                  <a:pt x="38" y="10"/>
                </a:lnTo>
                <a:lnTo>
                  <a:pt x="37" y="11"/>
                </a:lnTo>
                <a:lnTo>
                  <a:pt x="36" y="10"/>
                </a:lnTo>
                <a:lnTo>
                  <a:pt x="35" y="10"/>
                </a:lnTo>
                <a:lnTo>
                  <a:pt x="34" y="12"/>
                </a:lnTo>
                <a:lnTo>
                  <a:pt x="33" y="14"/>
                </a:lnTo>
                <a:lnTo>
                  <a:pt x="31" y="15"/>
                </a:lnTo>
                <a:lnTo>
                  <a:pt x="30" y="15"/>
                </a:lnTo>
                <a:lnTo>
                  <a:pt x="28" y="14"/>
                </a:lnTo>
                <a:lnTo>
                  <a:pt x="27" y="14"/>
                </a:lnTo>
                <a:lnTo>
                  <a:pt x="25" y="15"/>
                </a:lnTo>
                <a:lnTo>
                  <a:pt x="23" y="16"/>
                </a:lnTo>
                <a:lnTo>
                  <a:pt x="21" y="17"/>
                </a:lnTo>
                <a:lnTo>
                  <a:pt x="16" y="20"/>
                </a:lnTo>
                <a:lnTo>
                  <a:pt x="13" y="22"/>
                </a:lnTo>
                <a:lnTo>
                  <a:pt x="11" y="23"/>
                </a:lnTo>
                <a:lnTo>
                  <a:pt x="9" y="25"/>
                </a:lnTo>
                <a:lnTo>
                  <a:pt x="7" y="26"/>
                </a:lnTo>
                <a:lnTo>
                  <a:pt x="5" y="28"/>
                </a:lnTo>
                <a:lnTo>
                  <a:pt x="4" y="30"/>
                </a:lnTo>
                <a:lnTo>
                  <a:pt x="2" y="31"/>
                </a:lnTo>
                <a:lnTo>
                  <a:pt x="2" y="33"/>
                </a:lnTo>
                <a:lnTo>
                  <a:pt x="1" y="35"/>
                </a:lnTo>
                <a:lnTo>
                  <a:pt x="1" y="36"/>
                </a:lnTo>
                <a:lnTo>
                  <a:pt x="0" y="38"/>
                </a:lnTo>
                <a:lnTo>
                  <a:pt x="0" y="40"/>
                </a:lnTo>
                <a:lnTo>
                  <a:pt x="0" y="42"/>
                </a:lnTo>
                <a:lnTo>
                  <a:pt x="0" y="50"/>
                </a:lnTo>
                <a:lnTo>
                  <a:pt x="0" y="65"/>
                </a:lnTo>
                <a:lnTo>
                  <a:pt x="1" y="67"/>
                </a:lnTo>
                <a:lnTo>
                  <a:pt x="1" y="70"/>
                </a:lnTo>
                <a:lnTo>
                  <a:pt x="3" y="72"/>
                </a:lnTo>
                <a:lnTo>
                  <a:pt x="4" y="75"/>
                </a:lnTo>
                <a:lnTo>
                  <a:pt x="5" y="77"/>
                </a:lnTo>
                <a:lnTo>
                  <a:pt x="7" y="79"/>
                </a:lnTo>
                <a:lnTo>
                  <a:pt x="9" y="81"/>
                </a:lnTo>
                <a:lnTo>
                  <a:pt x="10" y="83"/>
                </a:lnTo>
                <a:lnTo>
                  <a:pt x="12" y="84"/>
                </a:lnTo>
                <a:lnTo>
                  <a:pt x="13" y="86"/>
                </a:lnTo>
                <a:lnTo>
                  <a:pt x="15" y="86"/>
                </a:lnTo>
                <a:lnTo>
                  <a:pt x="17" y="87"/>
                </a:lnTo>
                <a:lnTo>
                  <a:pt x="18" y="88"/>
                </a:lnTo>
                <a:lnTo>
                  <a:pt x="20" y="89"/>
                </a:lnTo>
                <a:lnTo>
                  <a:pt x="22" y="90"/>
                </a:lnTo>
                <a:lnTo>
                  <a:pt x="23" y="90"/>
                </a:lnTo>
                <a:lnTo>
                  <a:pt x="25" y="89"/>
                </a:lnTo>
                <a:lnTo>
                  <a:pt x="27" y="87"/>
                </a:lnTo>
                <a:lnTo>
                  <a:pt x="28" y="86"/>
                </a:lnTo>
                <a:lnTo>
                  <a:pt x="29" y="86"/>
                </a:lnTo>
                <a:lnTo>
                  <a:pt x="29" y="87"/>
                </a:lnTo>
                <a:lnTo>
                  <a:pt x="30" y="87"/>
                </a:lnTo>
                <a:lnTo>
                  <a:pt x="32" y="85"/>
                </a:lnTo>
                <a:lnTo>
                  <a:pt x="34" y="84"/>
                </a:lnTo>
                <a:lnTo>
                  <a:pt x="35" y="84"/>
                </a:lnTo>
                <a:lnTo>
                  <a:pt x="37" y="84"/>
                </a:lnTo>
                <a:lnTo>
                  <a:pt x="38" y="83"/>
                </a:lnTo>
                <a:lnTo>
                  <a:pt x="40" y="82"/>
                </a:lnTo>
                <a:lnTo>
                  <a:pt x="42" y="81"/>
                </a:lnTo>
                <a:lnTo>
                  <a:pt x="43" y="80"/>
                </a:lnTo>
                <a:lnTo>
                  <a:pt x="44" y="81"/>
                </a:lnTo>
                <a:lnTo>
                  <a:pt x="45" y="82"/>
                </a:lnTo>
                <a:lnTo>
                  <a:pt x="47" y="83"/>
                </a:lnTo>
                <a:lnTo>
                  <a:pt x="49" y="82"/>
                </a:lnTo>
                <a:lnTo>
                  <a:pt x="50" y="81"/>
                </a:lnTo>
                <a:lnTo>
                  <a:pt x="52" y="80"/>
                </a:lnTo>
                <a:lnTo>
                  <a:pt x="53" y="79"/>
                </a:lnTo>
                <a:lnTo>
                  <a:pt x="55" y="79"/>
                </a:lnTo>
                <a:lnTo>
                  <a:pt x="57" y="79"/>
                </a:lnTo>
                <a:lnTo>
                  <a:pt x="58" y="77"/>
                </a:lnTo>
                <a:lnTo>
                  <a:pt x="60" y="75"/>
                </a:lnTo>
                <a:lnTo>
                  <a:pt x="62" y="73"/>
                </a:lnTo>
                <a:lnTo>
                  <a:pt x="63" y="71"/>
                </a:lnTo>
                <a:lnTo>
                  <a:pt x="64" y="69"/>
                </a:lnTo>
                <a:lnTo>
                  <a:pt x="64" y="67"/>
                </a:lnTo>
                <a:lnTo>
                  <a:pt x="65" y="64"/>
                </a:lnTo>
                <a:lnTo>
                  <a:pt x="66" y="62"/>
                </a:lnTo>
                <a:lnTo>
                  <a:pt x="67" y="59"/>
                </a:lnTo>
                <a:lnTo>
                  <a:pt x="69" y="55"/>
                </a:lnTo>
                <a:lnTo>
                  <a:pt x="72" y="47"/>
                </a:lnTo>
                <a:lnTo>
                  <a:pt x="73" y="43"/>
                </a:lnTo>
                <a:lnTo>
                  <a:pt x="74" y="40"/>
                </a:lnTo>
                <a:lnTo>
                  <a:pt x="74" y="38"/>
                </a:lnTo>
                <a:lnTo>
                  <a:pt x="74" y="36"/>
                </a:lnTo>
                <a:lnTo>
                  <a:pt x="73" y="34"/>
                </a:lnTo>
                <a:lnTo>
                  <a:pt x="72" y="32"/>
                </a:lnTo>
                <a:lnTo>
                  <a:pt x="72" y="31"/>
                </a:lnTo>
                <a:lnTo>
                  <a:pt x="72" y="30"/>
                </a:lnTo>
                <a:lnTo>
                  <a:pt x="73" y="29"/>
                </a:lnTo>
                <a:lnTo>
                  <a:pt x="74" y="28"/>
                </a:lnTo>
                <a:lnTo>
                  <a:pt x="74" y="26"/>
                </a:lnTo>
                <a:lnTo>
                  <a:pt x="74" y="25"/>
                </a:lnTo>
                <a:lnTo>
                  <a:pt x="73" y="24"/>
                </a:lnTo>
                <a:lnTo>
                  <a:pt x="71" y="23"/>
                </a:lnTo>
                <a:lnTo>
                  <a:pt x="70" y="22"/>
                </a:lnTo>
                <a:lnTo>
                  <a:pt x="69" y="20"/>
                </a:lnTo>
                <a:lnTo>
                  <a:pt x="66" y="14"/>
                </a:lnTo>
                <a:lnTo>
                  <a:pt x="64" y="12"/>
                </a:lnTo>
                <a:lnTo>
                  <a:pt x="63" y="11"/>
                </a:lnTo>
                <a:lnTo>
                  <a:pt x="61" y="10"/>
                </a:lnTo>
                <a:lnTo>
                  <a:pt x="58" y="9"/>
                </a:lnTo>
                <a:lnTo>
                  <a:pt x="55" y="9"/>
                </a:lnTo>
                <a:lnTo>
                  <a:pt x="53" y="9"/>
                </a:lnTo>
                <a:lnTo>
                  <a:pt x="51" y="8"/>
                </a:lnTo>
                <a:lnTo>
                  <a:pt x="49" y="8"/>
                </a:lnTo>
                <a:lnTo>
                  <a:pt x="47" y="9"/>
                </a:lnTo>
                <a:lnTo>
                  <a:pt x="45" y="11"/>
                </a:lnTo>
                <a:lnTo>
                  <a:pt x="44" y="13"/>
                </a:lnTo>
                <a:lnTo>
                  <a:pt x="42" y="15"/>
                </a:lnTo>
                <a:lnTo>
                  <a:pt x="40" y="16"/>
                </a:lnTo>
                <a:lnTo>
                  <a:pt x="38" y="17"/>
                </a:lnTo>
                <a:lnTo>
                  <a:pt x="36" y="19"/>
                </a:lnTo>
                <a:lnTo>
                  <a:pt x="34" y="22"/>
                </a:lnTo>
                <a:lnTo>
                  <a:pt x="31" y="26"/>
                </a:lnTo>
                <a:lnTo>
                  <a:pt x="28" y="28"/>
                </a:lnTo>
                <a:lnTo>
                  <a:pt x="26" y="30"/>
                </a:lnTo>
                <a:lnTo>
                  <a:pt x="24" y="31"/>
                </a:lnTo>
                <a:lnTo>
                  <a:pt x="22" y="33"/>
                </a:lnTo>
                <a:lnTo>
                  <a:pt x="20" y="35"/>
                </a:lnTo>
                <a:lnTo>
                  <a:pt x="19" y="38"/>
                </a:lnTo>
                <a:lnTo>
                  <a:pt x="17" y="40"/>
                </a:lnTo>
                <a:lnTo>
                  <a:pt x="17" y="42"/>
                </a:lnTo>
                <a:lnTo>
                  <a:pt x="16" y="44"/>
                </a:lnTo>
                <a:lnTo>
                  <a:pt x="15" y="46"/>
                </a:lnTo>
                <a:lnTo>
                  <a:pt x="14" y="48"/>
                </a:lnTo>
                <a:lnTo>
                  <a:pt x="13" y="49"/>
                </a:lnTo>
                <a:lnTo>
                  <a:pt x="12" y="51"/>
                </a:lnTo>
                <a:lnTo>
                  <a:pt x="13" y="53"/>
                </a:lnTo>
                <a:lnTo>
                  <a:pt x="13" y="55"/>
                </a:lnTo>
                <a:lnTo>
                  <a:pt x="14" y="55"/>
                </a:lnTo>
                <a:lnTo>
                  <a:pt x="15" y="54"/>
                </a:lnTo>
                <a:lnTo>
                  <a:pt x="15" y="55"/>
                </a:lnTo>
                <a:lnTo>
                  <a:pt x="16" y="57"/>
                </a:lnTo>
                <a:lnTo>
                  <a:pt x="18" y="59"/>
                </a:lnTo>
                <a:lnTo>
                  <a:pt x="19" y="60"/>
                </a:lnTo>
                <a:lnTo>
                  <a:pt x="20" y="61"/>
                </a:lnTo>
                <a:lnTo>
                  <a:pt x="22" y="62"/>
                </a:lnTo>
                <a:lnTo>
                  <a:pt x="24" y="63"/>
                </a:lnTo>
                <a:lnTo>
                  <a:pt x="25" y="64"/>
                </a:lnTo>
                <a:lnTo>
                  <a:pt x="27" y="65"/>
                </a:lnTo>
                <a:lnTo>
                  <a:pt x="28" y="66"/>
                </a:lnTo>
                <a:lnTo>
                  <a:pt x="30" y="67"/>
                </a:lnTo>
                <a:lnTo>
                  <a:pt x="32" y="67"/>
                </a:lnTo>
                <a:lnTo>
                  <a:pt x="34" y="67"/>
                </a:lnTo>
                <a:lnTo>
                  <a:pt x="36" y="68"/>
                </a:lnTo>
                <a:lnTo>
                  <a:pt x="42" y="68"/>
                </a:lnTo>
                <a:lnTo>
                  <a:pt x="46" y="68"/>
                </a:lnTo>
                <a:lnTo>
                  <a:pt x="48" y="67"/>
                </a:lnTo>
                <a:lnTo>
                  <a:pt x="50" y="66"/>
                </a:lnTo>
                <a:lnTo>
                  <a:pt x="51" y="65"/>
                </a:lnTo>
                <a:lnTo>
                  <a:pt x="54" y="65"/>
                </a:lnTo>
                <a:lnTo>
                  <a:pt x="56" y="64"/>
                </a:lnTo>
                <a:lnTo>
                  <a:pt x="59" y="64"/>
                </a:lnTo>
                <a:lnTo>
                  <a:pt x="61" y="62"/>
                </a:lnTo>
                <a:lnTo>
                  <a:pt x="62" y="60"/>
                </a:lnTo>
                <a:lnTo>
                  <a:pt x="67" y="46"/>
                </a:lnTo>
                <a:lnTo>
                  <a:pt x="68" y="43"/>
                </a:lnTo>
                <a:lnTo>
                  <a:pt x="69" y="40"/>
                </a:lnTo>
                <a:lnTo>
                  <a:pt x="70" y="34"/>
                </a:lnTo>
                <a:lnTo>
                  <a:pt x="69" y="34"/>
                </a:lnTo>
                <a:lnTo>
                  <a:pt x="68" y="34"/>
                </a:lnTo>
                <a:lnTo>
                  <a:pt x="67" y="33"/>
                </a:lnTo>
                <a:lnTo>
                  <a:pt x="67" y="34"/>
                </a:lnTo>
                <a:lnTo>
                  <a:pt x="66" y="35"/>
                </a:lnTo>
                <a:lnTo>
                  <a:pt x="66" y="36"/>
                </a:lnTo>
                <a:lnTo>
                  <a:pt x="65" y="36"/>
                </a:lnTo>
                <a:lnTo>
                  <a:pt x="64" y="36"/>
                </a:lnTo>
                <a:lnTo>
                  <a:pt x="63" y="35"/>
                </a:lnTo>
                <a:lnTo>
                  <a:pt x="61" y="35"/>
                </a:lnTo>
                <a:lnTo>
                  <a:pt x="60" y="35"/>
                </a:lnTo>
                <a:lnTo>
                  <a:pt x="58" y="36"/>
                </a:lnTo>
                <a:lnTo>
                  <a:pt x="57" y="36"/>
                </a:lnTo>
                <a:lnTo>
                  <a:pt x="55" y="36"/>
                </a:lnTo>
                <a:lnTo>
                  <a:pt x="53" y="35"/>
                </a:lnTo>
                <a:lnTo>
                  <a:pt x="52" y="35"/>
                </a:lnTo>
                <a:lnTo>
                  <a:pt x="50" y="35"/>
                </a:lnTo>
                <a:lnTo>
                  <a:pt x="48" y="36"/>
                </a:lnTo>
                <a:lnTo>
                  <a:pt x="47" y="36"/>
                </a:lnTo>
                <a:lnTo>
                  <a:pt x="45" y="36"/>
                </a:lnTo>
                <a:lnTo>
                  <a:pt x="43" y="35"/>
                </a:lnTo>
                <a:lnTo>
                  <a:pt x="42" y="35"/>
                </a:lnTo>
                <a:lnTo>
                  <a:pt x="40" y="37"/>
                </a:lnTo>
                <a:lnTo>
                  <a:pt x="38" y="39"/>
                </a:lnTo>
                <a:lnTo>
                  <a:pt x="37" y="40"/>
                </a:lnTo>
                <a:lnTo>
                  <a:pt x="35" y="41"/>
                </a:lnTo>
                <a:lnTo>
                  <a:pt x="33" y="42"/>
                </a:lnTo>
                <a:lnTo>
                  <a:pt x="32" y="43"/>
                </a:lnTo>
                <a:lnTo>
                  <a:pt x="31" y="45"/>
                </a:lnTo>
                <a:lnTo>
                  <a:pt x="31" y="48"/>
                </a:lnTo>
                <a:lnTo>
                  <a:pt x="31" y="50"/>
                </a:lnTo>
                <a:lnTo>
                  <a:pt x="30" y="52"/>
                </a:lnTo>
                <a:lnTo>
                  <a:pt x="30" y="54"/>
                </a:lnTo>
                <a:lnTo>
                  <a:pt x="30" y="57"/>
                </a:lnTo>
                <a:lnTo>
                  <a:pt x="30" y="62"/>
                </a:lnTo>
                <a:lnTo>
                  <a:pt x="31" y="64"/>
                </a:lnTo>
                <a:lnTo>
                  <a:pt x="32" y="65"/>
                </a:lnTo>
                <a:lnTo>
                  <a:pt x="34" y="67"/>
                </a:lnTo>
                <a:lnTo>
                  <a:pt x="35" y="69"/>
                </a:lnTo>
                <a:lnTo>
                  <a:pt x="37" y="70"/>
                </a:lnTo>
                <a:lnTo>
                  <a:pt x="39" y="71"/>
                </a:lnTo>
                <a:lnTo>
                  <a:pt x="40" y="70"/>
                </a:lnTo>
                <a:lnTo>
                  <a:pt x="44" y="68"/>
                </a:lnTo>
                <a:lnTo>
                  <a:pt x="45" y="67"/>
                </a:lnTo>
                <a:lnTo>
                  <a:pt x="46" y="65"/>
                </a:lnTo>
                <a:lnTo>
                  <a:pt x="47" y="63"/>
                </a:lnTo>
                <a:lnTo>
                  <a:pt x="49" y="61"/>
                </a:lnTo>
                <a:lnTo>
                  <a:pt x="50" y="60"/>
                </a:lnTo>
                <a:lnTo>
                  <a:pt x="52" y="59"/>
                </a:lnTo>
                <a:lnTo>
                  <a:pt x="53" y="58"/>
                </a:lnTo>
                <a:lnTo>
                  <a:pt x="55" y="57"/>
                </a:lnTo>
                <a:lnTo>
                  <a:pt x="59" y="54"/>
                </a:lnTo>
                <a:lnTo>
                  <a:pt x="61" y="52"/>
                </a:lnTo>
                <a:lnTo>
                  <a:pt x="64" y="49"/>
                </a:lnTo>
                <a:lnTo>
                  <a:pt x="65" y="49"/>
                </a:lnTo>
                <a:lnTo>
                  <a:pt x="67" y="48"/>
                </a:lnTo>
                <a:lnTo>
                  <a:pt x="69" y="48"/>
                </a:lnTo>
                <a:lnTo>
                  <a:pt x="69" y="47"/>
                </a:lnTo>
                <a:lnTo>
                  <a:pt x="67" y="45"/>
                </a:lnTo>
                <a:lnTo>
                  <a:pt x="66" y="45"/>
                </a:lnTo>
                <a:lnTo>
                  <a:pt x="66" y="46"/>
                </a:lnTo>
                <a:lnTo>
                  <a:pt x="65" y="46"/>
                </a:lnTo>
                <a:lnTo>
                  <a:pt x="64" y="46"/>
                </a:lnTo>
                <a:lnTo>
                  <a:pt x="63" y="45"/>
                </a:lnTo>
                <a:lnTo>
                  <a:pt x="61" y="45"/>
                </a:lnTo>
                <a:lnTo>
                  <a:pt x="60" y="45"/>
                </a:lnTo>
                <a:lnTo>
                  <a:pt x="58" y="46"/>
                </a:lnTo>
                <a:lnTo>
                  <a:pt x="57" y="47"/>
                </a:lnTo>
                <a:lnTo>
                  <a:pt x="55" y="47"/>
                </a:lnTo>
                <a:lnTo>
                  <a:pt x="53" y="47"/>
                </a:lnTo>
                <a:lnTo>
                  <a:pt x="52" y="48"/>
                </a:lnTo>
                <a:lnTo>
                  <a:pt x="50" y="49"/>
                </a:lnTo>
                <a:lnTo>
                  <a:pt x="48" y="50"/>
                </a:lnTo>
                <a:lnTo>
                  <a:pt x="47" y="52"/>
                </a:lnTo>
                <a:lnTo>
                  <a:pt x="46" y="53"/>
                </a:lnTo>
                <a:lnTo>
                  <a:pt x="46" y="55"/>
                </a:lnTo>
                <a:lnTo>
                  <a:pt x="45" y="56"/>
                </a:lnTo>
                <a:lnTo>
                  <a:pt x="44" y="57"/>
                </a:lnTo>
                <a:lnTo>
                  <a:pt x="43" y="57"/>
                </a:lnTo>
                <a:lnTo>
                  <a:pt x="42" y="58"/>
                </a:lnTo>
                <a:lnTo>
                  <a:pt x="41" y="59"/>
                </a:lnTo>
                <a:lnTo>
                  <a:pt x="41" y="60"/>
                </a:lnTo>
                <a:lnTo>
                  <a:pt x="42" y="62"/>
                </a:lnTo>
                <a:lnTo>
                  <a:pt x="43" y="63"/>
                </a:lnTo>
                <a:lnTo>
                  <a:pt x="46" y="65"/>
                </a:lnTo>
                <a:lnTo>
                  <a:pt x="48" y="66"/>
                </a:lnTo>
                <a:lnTo>
                  <a:pt x="49" y="67"/>
                </a:lnTo>
                <a:lnTo>
                  <a:pt x="51" y="67"/>
                </a:lnTo>
                <a:lnTo>
                  <a:pt x="53" y="66"/>
                </a:lnTo>
                <a:lnTo>
                  <a:pt x="55" y="65"/>
                </a:lnTo>
                <a:lnTo>
                  <a:pt x="57" y="62"/>
                </a:lnTo>
                <a:lnTo>
                  <a:pt x="58" y="61"/>
                </a:lnTo>
                <a:lnTo>
                  <a:pt x="60" y="60"/>
                </a:lnTo>
                <a:lnTo>
                  <a:pt x="62" y="59"/>
                </a:lnTo>
                <a:lnTo>
                  <a:pt x="63" y="58"/>
                </a:lnTo>
                <a:lnTo>
                  <a:pt x="64" y="57"/>
                </a:lnTo>
                <a:lnTo>
                  <a:pt x="64" y="56"/>
                </a:lnTo>
                <a:lnTo>
                  <a:pt x="65" y="54"/>
                </a:lnTo>
                <a:lnTo>
                  <a:pt x="68" y="53"/>
                </a:lnTo>
                <a:lnTo>
                  <a:pt x="74" y="49"/>
                </a:lnTo>
                <a:lnTo>
                  <a:pt x="74" y="48"/>
                </a:lnTo>
                <a:lnTo>
                  <a:pt x="75" y="46"/>
                </a:lnTo>
                <a:lnTo>
                  <a:pt x="74" y="45"/>
                </a:lnTo>
                <a:lnTo>
                  <a:pt x="73" y="46"/>
                </a:lnTo>
                <a:lnTo>
                  <a:pt x="72" y="46"/>
                </a:lnTo>
                <a:lnTo>
                  <a:pt x="71" y="46"/>
                </a:lnTo>
                <a:lnTo>
                  <a:pt x="71" y="45"/>
                </a:lnTo>
                <a:lnTo>
                  <a:pt x="69" y="42"/>
                </a:lnTo>
                <a:lnTo>
                  <a:pt x="65" y="38"/>
                </a:lnTo>
              </a:path>
            </a:pathLst>
          </a:custGeom>
          <a:noFill/>
          <a:ln w="38100" cap="flat">
            <a:solidFill>
              <a:srgbClr val="009300"/>
            </a:solidFill>
            <a:prstDash val="solid"/>
            <a:round/>
            <a:headEnd type="none" w="med" len="med"/>
            <a:tailEnd type="none" w="med" len="med"/>
          </a:ln>
          <a:effectLst/>
        </p:spPr>
        <p:txBody>
          <a:bodyPr wrap="none" anchor="ctr"/>
          <a:lstStyle/>
          <a:p>
            <a:endParaRPr lang="nb-NO"/>
          </a:p>
        </p:txBody>
      </p:sp>
      <p:sp>
        <p:nvSpPr>
          <p:cNvPr id="56386" name="SMARTPenAnnotation13"/>
          <p:cNvSpPr>
            <a:spLocks/>
          </p:cNvSpPr>
          <p:nvPr/>
        </p:nvSpPr>
        <p:spPr bwMode="auto">
          <a:xfrm>
            <a:off x="4992688" y="3619500"/>
            <a:ext cx="112712" cy="149225"/>
          </a:xfrm>
          <a:custGeom>
            <a:avLst/>
            <a:gdLst/>
            <a:ahLst/>
            <a:cxnLst>
              <a:cxn ang="0">
                <a:pos x="53" y="16"/>
              </a:cxn>
              <a:cxn ang="0">
                <a:pos x="50" y="5"/>
              </a:cxn>
              <a:cxn ang="0">
                <a:pos x="41" y="0"/>
              </a:cxn>
              <a:cxn ang="0">
                <a:pos x="23" y="5"/>
              </a:cxn>
              <a:cxn ang="0">
                <a:pos x="12" y="15"/>
              </a:cxn>
              <a:cxn ang="0">
                <a:pos x="1" y="36"/>
              </a:cxn>
              <a:cxn ang="0">
                <a:pos x="2" y="51"/>
              </a:cxn>
              <a:cxn ang="0">
                <a:pos x="10" y="65"/>
              </a:cxn>
              <a:cxn ang="0">
                <a:pos x="28" y="75"/>
              </a:cxn>
              <a:cxn ang="0">
                <a:pos x="44" y="72"/>
              </a:cxn>
              <a:cxn ang="0">
                <a:pos x="56" y="59"/>
              </a:cxn>
              <a:cxn ang="0">
                <a:pos x="66" y="47"/>
              </a:cxn>
              <a:cxn ang="0">
                <a:pos x="70" y="34"/>
              </a:cxn>
              <a:cxn ang="0">
                <a:pos x="66" y="23"/>
              </a:cxn>
              <a:cxn ang="0">
                <a:pos x="57" y="14"/>
              </a:cxn>
              <a:cxn ang="0">
                <a:pos x="46" y="16"/>
              </a:cxn>
              <a:cxn ang="0">
                <a:pos x="35" y="27"/>
              </a:cxn>
              <a:cxn ang="0">
                <a:pos x="25" y="41"/>
              </a:cxn>
              <a:cxn ang="0">
                <a:pos x="16" y="66"/>
              </a:cxn>
              <a:cxn ang="0">
                <a:pos x="19" y="81"/>
              </a:cxn>
              <a:cxn ang="0">
                <a:pos x="27" y="89"/>
              </a:cxn>
              <a:cxn ang="0">
                <a:pos x="41" y="92"/>
              </a:cxn>
              <a:cxn ang="0">
                <a:pos x="52" y="82"/>
              </a:cxn>
              <a:cxn ang="0">
                <a:pos x="62" y="63"/>
              </a:cxn>
              <a:cxn ang="0">
                <a:pos x="65" y="40"/>
              </a:cxn>
              <a:cxn ang="0">
                <a:pos x="58" y="30"/>
              </a:cxn>
              <a:cxn ang="0">
                <a:pos x="48" y="20"/>
              </a:cxn>
              <a:cxn ang="0">
                <a:pos x="34" y="20"/>
              </a:cxn>
              <a:cxn ang="0">
                <a:pos x="16" y="34"/>
              </a:cxn>
              <a:cxn ang="0">
                <a:pos x="11" y="51"/>
              </a:cxn>
              <a:cxn ang="0">
                <a:pos x="14" y="63"/>
              </a:cxn>
              <a:cxn ang="0">
                <a:pos x="30" y="65"/>
              </a:cxn>
              <a:cxn ang="0">
                <a:pos x="49" y="56"/>
              </a:cxn>
              <a:cxn ang="0">
                <a:pos x="57" y="35"/>
              </a:cxn>
              <a:cxn ang="0">
                <a:pos x="55" y="23"/>
              </a:cxn>
              <a:cxn ang="0">
                <a:pos x="45" y="23"/>
              </a:cxn>
              <a:cxn ang="0">
                <a:pos x="34" y="30"/>
              </a:cxn>
              <a:cxn ang="0">
                <a:pos x="21" y="36"/>
              </a:cxn>
              <a:cxn ang="0">
                <a:pos x="11" y="51"/>
              </a:cxn>
              <a:cxn ang="0">
                <a:pos x="12" y="70"/>
              </a:cxn>
              <a:cxn ang="0">
                <a:pos x="22" y="77"/>
              </a:cxn>
              <a:cxn ang="0">
                <a:pos x="39" y="74"/>
              </a:cxn>
              <a:cxn ang="0">
                <a:pos x="56" y="63"/>
              </a:cxn>
              <a:cxn ang="0">
                <a:pos x="64" y="45"/>
              </a:cxn>
              <a:cxn ang="0">
                <a:pos x="62" y="34"/>
              </a:cxn>
              <a:cxn ang="0">
                <a:pos x="56" y="27"/>
              </a:cxn>
              <a:cxn ang="0">
                <a:pos x="43" y="26"/>
              </a:cxn>
              <a:cxn ang="0">
                <a:pos x="31" y="27"/>
              </a:cxn>
              <a:cxn ang="0">
                <a:pos x="17" y="35"/>
              </a:cxn>
              <a:cxn ang="0">
                <a:pos x="7" y="44"/>
              </a:cxn>
              <a:cxn ang="0">
                <a:pos x="6" y="58"/>
              </a:cxn>
              <a:cxn ang="0">
                <a:pos x="17" y="69"/>
              </a:cxn>
              <a:cxn ang="0">
                <a:pos x="28" y="68"/>
              </a:cxn>
              <a:cxn ang="0">
                <a:pos x="38" y="58"/>
              </a:cxn>
              <a:cxn ang="0">
                <a:pos x="50" y="43"/>
              </a:cxn>
              <a:cxn ang="0">
                <a:pos x="43" y="37"/>
              </a:cxn>
            </a:cxnLst>
            <a:rect l="0" t="0" r="r" b="b"/>
            <a:pathLst>
              <a:path w="71" h="94">
                <a:moveTo>
                  <a:pt x="55" y="10"/>
                </a:moveTo>
                <a:lnTo>
                  <a:pt x="52" y="15"/>
                </a:lnTo>
                <a:lnTo>
                  <a:pt x="52" y="16"/>
                </a:lnTo>
                <a:lnTo>
                  <a:pt x="53" y="16"/>
                </a:lnTo>
                <a:lnTo>
                  <a:pt x="53" y="15"/>
                </a:lnTo>
                <a:lnTo>
                  <a:pt x="52" y="15"/>
                </a:lnTo>
                <a:lnTo>
                  <a:pt x="51" y="14"/>
                </a:lnTo>
                <a:lnTo>
                  <a:pt x="51" y="11"/>
                </a:lnTo>
                <a:lnTo>
                  <a:pt x="51" y="7"/>
                </a:lnTo>
                <a:lnTo>
                  <a:pt x="50" y="5"/>
                </a:lnTo>
                <a:lnTo>
                  <a:pt x="49" y="3"/>
                </a:lnTo>
                <a:lnTo>
                  <a:pt x="48" y="2"/>
                </a:lnTo>
                <a:lnTo>
                  <a:pt x="46" y="1"/>
                </a:lnTo>
                <a:lnTo>
                  <a:pt x="45" y="1"/>
                </a:lnTo>
                <a:lnTo>
                  <a:pt x="43" y="1"/>
                </a:lnTo>
                <a:lnTo>
                  <a:pt x="41" y="0"/>
                </a:lnTo>
                <a:lnTo>
                  <a:pt x="38" y="0"/>
                </a:lnTo>
                <a:lnTo>
                  <a:pt x="32" y="0"/>
                </a:lnTo>
                <a:lnTo>
                  <a:pt x="30" y="1"/>
                </a:lnTo>
                <a:lnTo>
                  <a:pt x="28" y="2"/>
                </a:lnTo>
                <a:lnTo>
                  <a:pt x="25" y="3"/>
                </a:lnTo>
                <a:lnTo>
                  <a:pt x="23" y="5"/>
                </a:lnTo>
                <a:lnTo>
                  <a:pt x="21" y="7"/>
                </a:lnTo>
                <a:lnTo>
                  <a:pt x="19" y="10"/>
                </a:lnTo>
                <a:lnTo>
                  <a:pt x="17" y="11"/>
                </a:lnTo>
                <a:lnTo>
                  <a:pt x="15" y="13"/>
                </a:lnTo>
                <a:lnTo>
                  <a:pt x="13" y="13"/>
                </a:lnTo>
                <a:lnTo>
                  <a:pt x="12" y="15"/>
                </a:lnTo>
                <a:lnTo>
                  <a:pt x="10" y="17"/>
                </a:lnTo>
                <a:lnTo>
                  <a:pt x="6" y="23"/>
                </a:lnTo>
                <a:lnTo>
                  <a:pt x="5" y="25"/>
                </a:lnTo>
                <a:lnTo>
                  <a:pt x="3" y="30"/>
                </a:lnTo>
                <a:lnTo>
                  <a:pt x="2" y="33"/>
                </a:lnTo>
                <a:lnTo>
                  <a:pt x="1" y="36"/>
                </a:lnTo>
                <a:lnTo>
                  <a:pt x="1" y="39"/>
                </a:lnTo>
                <a:lnTo>
                  <a:pt x="1" y="41"/>
                </a:lnTo>
                <a:lnTo>
                  <a:pt x="0" y="44"/>
                </a:lnTo>
                <a:lnTo>
                  <a:pt x="0" y="46"/>
                </a:lnTo>
                <a:lnTo>
                  <a:pt x="1" y="48"/>
                </a:lnTo>
                <a:lnTo>
                  <a:pt x="2" y="51"/>
                </a:lnTo>
                <a:lnTo>
                  <a:pt x="3" y="54"/>
                </a:lnTo>
                <a:lnTo>
                  <a:pt x="4" y="57"/>
                </a:lnTo>
                <a:lnTo>
                  <a:pt x="5" y="59"/>
                </a:lnTo>
                <a:lnTo>
                  <a:pt x="7" y="61"/>
                </a:lnTo>
                <a:lnTo>
                  <a:pt x="9" y="63"/>
                </a:lnTo>
                <a:lnTo>
                  <a:pt x="10" y="65"/>
                </a:lnTo>
                <a:lnTo>
                  <a:pt x="12" y="66"/>
                </a:lnTo>
                <a:lnTo>
                  <a:pt x="15" y="68"/>
                </a:lnTo>
                <a:lnTo>
                  <a:pt x="18" y="70"/>
                </a:lnTo>
                <a:lnTo>
                  <a:pt x="22" y="72"/>
                </a:lnTo>
                <a:lnTo>
                  <a:pt x="25" y="73"/>
                </a:lnTo>
                <a:lnTo>
                  <a:pt x="28" y="75"/>
                </a:lnTo>
                <a:lnTo>
                  <a:pt x="30" y="77"/>
                </a:lnTo>
                <a:lnTo>
                  <a:pt x="33" y="77"/>
                </a:lnTo>
                <a:lnTo>
                  <a:pt x="36" y="76"/>
                </a:lnTo>
                <a:lnTo>
                  <a:pt x="39" y="74"/>
                </a:lnTo>
                <a:lnTo>
                  <a:pt x="41" y="72"/>
                </a:lnTo>
                <a:lnTo>
                  <a:pt x="44" y="72"/>
                </a:lnTo>
                <a:lnTo>
                  <a:pt x="46" y="71"/>
                </a:lnTo>
                <a:lnTo>
                  <a:pt x="48" y="70"/>
                </a:lnTo>
                <a:lnTo>
                  <a:pt x="50" y="68"/>
                </a:lnTo>
                <a:lnTo>
                  <a:pt x="51" y="65"/>
                </a:lnTo>
                <a:lnTo>
                  <a:pt x="54" y="62"/>
                </a:lnTo>
                <a:lnTo>
                  <a:pt x="56" y="59"/>
                </a:lnTo>
                <a:lnTo>
                  <a:pt x="59" y="56"/>
                </a:lnTo>
                <a:lnTo>
                  <a:pt x="61" y="54"/>
                </a:lnTo>
                <a:lnTo>
                  <a:pt x="62" y="51"/>
                </a:lnTo>
                <a:lnTo>
                  <a:pt x="63" y="49"/>
                </a:lnTo>
                <a:lnTo>
                  <a:pt x="64" y="48"/>
                </a:lnTo>
                <a:lnTo>
                  <a:pt x="66" y="47"/>
                </a:lnTo>
                <a:lnTo>
                  <a:pt x="67" y="46"/>
                </a:lnTo>
                <a:lnTo>
                  <a:pt x="68" y="45"/>
                </a:lnTo>
                <a:lnTo>
                  <a:pt x="69" y="43"/>
                </a:lnTo>
                <a:lnTo>
                  <a:pt x="69" y="40"/>
                </a:lnTo>
                <a:lnTo>
                  <a:pt x="69" y="37"/>
                </a:lnTo>
                <a:lnTo>
                  <a:pt x="70" y="34"/>
                </a:lnTo>
                <a:lnTo>
                  <a:pt x="70" y="31"/>
                </a:lnTo>
                <a:lnTo>
                  <a:pt x="69" y="29"/>
                </a:lnTo>
                <a:lnTo>
                  <a:pt x="68" y="28"/>
                </a:lnTo>
                <a:lnTo>
                  <a:pt x="67" y="27"/>
                </a:lnTo>
                <a:lnTo>
                  <a:pt x="67" y="25"/>
                </a:lnTo>
                <a:lnTo>
                  <a:pt x="66" y="23"/>
                </a:lnTo>
                <a:lnTo>
                  <a:pt x="66" y="20"/>
                </a:lnTo>
                <a:lnTo>
                  <a:pt x="64" y="18"/>
                </a:lnTo>
                <a:lnTo>
                  <a:pt x="62" y="17"/>
                </a:lnTo>
                <a:lnTo>
                  <a:pt x="60" y="17"/>
                </a:lnTo>
                <a:lnTo>
                  <a:pt x="58" y="15"/>
                </a:lnTo>
                <a:lnTo>
                  <a:pt x="57" y="14"/>
                </a:lnTo>
                <a:lnTo>
                  <a:pt x="56" y="13"/>
                </a:lnTo>
                <a:lnTo>
                  <a:pt x="55" y="12"/>
                </a:lnTo>
                <a:lnTo>
                  <a:pt x="53" y="13"/>
                </a:lnTo>
                <a:lnTo>
                  <a:pt x="50" y="13"/>
                </a:lnTo>
                <a:lnTo>
                  <a:pt x="48" y="15"/>
                </a:lnTo>
                <a:lnTo>
                  <a:pt x="46" y="16"/>
                </a:lnTo>
                <a:lnTo>
                  <a:pt x="44" y="17"/>
                </a:lnTo>
                <a:lnTo>
                  <a:pt x="42" y="19"/>
                </a:lnTo>
                <a:lnTo>
                  <a:pt x="40" y="20"/>
                </a:lnTo>
                <a:lnTo>
                  <a:pt x="38" y="22"/>
                </a:lnTo>
                <a:lnTo>
                  <a:pt x="37" y="24"/>
                </a:lnTo>
                <a:lnTo>
                  <a:pt x="35" y="27"/>
                </a:lnTo>
                <a:lnTo>
                  <a:pt x="33" y="29"/>
                </a:lnTo>
                <a:lnTo>
                  <a:pt x="32" y="32"/>
                </a:lnTo>
                <a:lnTo>
                  <a:pt x="30" y="34"/>
                </a:lnTo>
                <a:lnTo>
                  <a:pt x="28" y="36"/>
                </a:lnTo>
                <a:lnTo>
                  <a:pt x="27" y="38"/>
                </a:lnTo>
                <a:lnTo>
                  <a:pt x="25" y="41"/>
                </a:lnTo>
                <a:lnTo>
                  <a:pt x="23" y="44"/>
                </a:lnTo>
                <a:lnTo>
                  <a:pt x="20" y="50"/>
                </a:lnTo>
                <a:lnTo>
                  <a:pt x="18" y="54"/>
                </a:lnTo>
                <a:lnTo>
                  <a:pt x="17" y="57"/>
                </a:lnTo>
                <a:lnTo>
                  <a:pt x="16" y="62"/>
                </a:lnTo>
                <a:lnTo>
                  <a:pt x="16" y="66"/>
                </a:lnTo>
                <a:lnTo>
                  <a:pt x="16" y="70"/>
                </a:lnTo>
                <a:lnTo>
                  <a:pt x="17" y="73"/>
                </a:lnTo>
                <a:lnTo>
                  <a:pt x="18" y="75"/>
                </a:lnTo>
                <a:lnTo>
                  <a:pt x="19" y="77"/>
                </a:lnTo>
                <a:lnTo>
                  <a:pt x="19" y="79"/>
                </a:lnTo>
                <a:lnTo>
                  <a:pt x="19" y="81"/>
                </a:lnTo>
                <a:lnTo>
                  <a:pt x="20" y="83"/>
                </a:lnTo>
                <a:lnTo>
                  <a:pt x="21" y="85"/>
                </a:lnTo>
                <a:lnTo>
                  <a:pt x="22" y="87"/>
                </a:lnTo>
                <a:lnTo>
                  <a:pt x="24" y="88"/>
                </a:lnTo>
                <a:lnTo>
                  <a:pt x="25" y="88"/>
                </a:lnTo>
                <a:lnTo>
                  <a:pt x="27" y="89"/>
                </a:lnTo>
                <a:lnTo>
                  <a:pt x="29" y="90"/>
                </a:lnTo>
                <a:lnTo>
                  <a:pt x="32" y="91"/>
                </a:lnTo>
                <a:lnTo>
                  <a:pt x="34" y="92"/>
                </a:lnTo>
                <a:lnTo>
                  <a:pt x="37" y="93"/>
                </a:lnTo>
                <a:lnTo>
                  <a:pt x="39" y="92"/>
                </a:lnTo>
                <a:lnTo>
                  <a:pt x="41" y="92"/>
                </a:lnTo>
                <a:lnTo>
                  <a:pt x="43" y="91"/>
                </a:lnTo>
                <a:lnTo>
                  <a:pt x="45" y="91"/>
                </a:lnTo>
                <a:lnTo>
                  <a:pt x="46" y="90"/>
                </a:lnTo>
                <a:lnTo>
                  <a:pt x="48" y="89"/>
                </a:lnTo>
                <a:lnTo>
                  <a:pt x="50" y="86"/>
                </a:lnTo>
                <a:lnTo>
                  <a:pt x="52" y="82"/>
                </a:lnTo>
                <a:lnTo>
                  <a:pt x="53" y="79"/>
                </a:lnTo>
                <a:lnTo>
                  <a:pt x="55" y="77"/>
                </a:lnTo>
                <a:lnTo>
                  <a:pt x="57" y="74"/>
                </a:lnTo>
                <a:lnTo>
                  <a:pt x="58" y="71"/>
                </a:lnTo>
                <a:lnTo>
                  <a:pt x="60" y="68"/>
                </a:lnTo>
                <a:lnTo>
                  <a:pt x="62" y="63"/>
                </a:lnTo>
                <a:lnTo>
                  <a:pt x="63" y="59"/>
                </a:lnTo>
                <a:lnTo>
                  <a:pt x="64" y="54"/>
                </a:lnTo>
                <a:lnTo>
                  <a:pt x="64" y="50"/>
                </a:lnTo>
                <a:lnTo>
                  <a:pt x="64" y="46"/>
                </a:lnTo>
                <a:lnTo>
                  <a:pt x="65" y="43"/>
                </a:lnTo>
                <a:lnTo>
                  <a:pt x="65" y="40"/>
                </a:lnTo>
                <a:lnTo>
                  <a:pt x="64" y="38"/>
                </a:lnTo>
                <a:lnTo>
                  <a:pt x="63" y="37"/>
                </a:lnTo>
                <a:lnTo>
                  <a:pt x="62" y="37"/>
                </a:lnTo>
                <a:lnTo>
                  <a:pt x="61" y="35"/>
                </a:lnTo>
                <a:lnTo>
                  <a:pt x="60" y="33"/>
                </a:lnTo>
                <a:lnTo>
                  <a:pt x="58" y="30"/>
                </a:lnTo>
                <a:lnTo>
                  <a:pt x="56" y="28"/>
                </a:lnTo>
                <a:lnTo>
                  <a:pt x="55" y="27"/>
                </a:lnTo>
                <a:lnTo>
                  <a:pt x="53" y="27"/>
                </a:lnTo>
                <a:lnTo>
                  <a:pt x="52" y="25"/>
                </a:lnTo>
                <a:lnTo>
                  <a:pt x="50" y="23"/>
                </a:lnTo>
                <a:lnTo>
                  <a:pt x="48" y="20"/>
                </a:lnTo>
                <a:lnTo>
                  <a:pt x="46" y="19"/>
                </a:lnTo>
                <a:lnTo>
                  <a:pt x="44" y="19"/>
                </a:lnTo>
                <a:lnTo>
                  <a:pt x="41" y="19"/>
                </a:lnTo>
                <a:lnTo>
                  <a:pt x="38" y="19"/>
                </a:lnTo>
                <a:lnTo>
                  <a:pt x="36" y="20"/>
                </a:lnTo>
                <a:lnTo>
                  <a:pt x="34" y="20"/>
                </a:lnTo>
                <a:lnTo>
                  <a:pt x="32" y="21"/>
                </a:lnTo>
                <a:lnTo>
                  <a:pt x="29" y="23"/>
                </a:lnTo>
                <a:lnTo>
                  <a:pt x="26" y="25"/>
                </a:lnTo>
                <a:lnTo>
                  <a:pt x="23" y="28"/>
                </a:lnTo>
                <a:lnTo>
                  <a:pt x="20" y="31"/>
                </a:lnTo>
                <a:lnTo>
                  <a:pt x="16" y="34"/>
                </a:lnTo>
                <a:lnTo>
                  <a:pt x="14" y="37"/>
                </a:lnTo>
                <a:lnTo>
                  <a:pt x="13" y="40"/>
                </a:lnTo>
                <a:lnTo>
                  <a:pt x="12" y="44"/>
                </a:lnTo>
                <a:lnTo>
                  <a:pt x="11" y="46"/>
                </a:lnTo>
                <a:lnTo>
                  <a:pt x="11" y="49"/>
                </a:lnTo>
                <a:lnTo>
                  <a:pt x="11" y="51"/>
                </a:lnTo>
                <a:lnTo>
                  <a:pt x="10" y="53"/>
                </a:lnTo>
                <a:lnTo>
                  <a:pt x="10" y="55"/>
                </a:lnTo>
                <a:lnTo>
                  <a:pt x="10" y="59"/>
                </a:lnTo>
                <a:lnTo>
                  <a:pt x="12" y="61"/>
                </a:lnTo>
                <a:lnTo>
                  <a:pt x="13" y="62"/>
                </a:lnTo>
                <a:lnTo>
                  <a:pt x="14" y="63"/>
                </a:lnTo>
                <a:lnTo>
                  <a:pt x="15" y="64"/>
                </a:lnTo>
                <a:lnTo>
                  <a:pt x="17" y="64"/>
                </a:lnTo>
                <a:lnTo>
                  <a:pt x="19" y="64"/>
                </a:lnTo>
                <a:lnTo>
                  <a:pt x="22" y="65"/>
                </a:lnTo>
                <a:lnTo>
                  <a:pt x="24" y="65"/>
                </a:lnTo>
                <a:lnTo>
                  <a:pt x="30" y="65"/>
                </a:lnTo>
                <a:lnTo>
                  <a:pt x="34" y="65"/>
                </a:lnTo>
                <a:lnTo>
                  <a:pt x="37" y="64"/>
                </a:lnTo>
                <a:lnTo>
                  <a:pt x="40" y="62"/>
                </a:lnTo>
                <a:lnTo>
                  <a:pt x="43" y="60"/>
                </a:lnTo>
                <a:lnTo>
                  <a:pt x="46" y="58"/>
                </a:lnTo>
                <a:lnTo>
                  <a:pt x="49" y="56"/>
                </a:lnTo>
                <a:lnTo>
                  <a:pt x="51" y="54"/>
                </a:lnTo>
                <a:lnTo>
                  <a:pt x="52" y="52"/>
                </a:lnTo>
                <a:lnTo>
                  <a:pt x="53" y="50"/>
                </a:lnTo>
                <a:lnTo>
                  <a:pt x="54" y="48"/>
                </a:lnTo>
                <a:lnTo>
                  <a:pt x="55" y="45"/>
                </a:lnTo>
                <a:lnTo>
                  <a:pt x="57" y="35"/>
                </a:lnTo>
                <a:lnTo>
                  <a:pt x="58" y="32"/>
                </a:lnTo>
                <a:lnTo>
                  <a:pt x="57" y="30"/>
                </a:lnTo>
                <a:lnTo>
                  <a:pt x="57" y="28"/>
                </a:lnTo>
                <a:lnTo>
                  <a:pt x="56" y="26"/>
                </a:lnTo>
                <a:lnTo>
                  <a:pt x="56" y="25"/>
                </a:lnTo>
                <a:lnTo>
                  <a:pt x="55" y="23"/>
                </a:lnTo>
                <a:lnTo>
                  <a:pt x="55" y="22"/>
                </a:lnTo>
                <a:lnTo>
                  <a:pt x="54" y="21"/>
                </a:lnTo>
                <a:lnTo>
                  <a:pt x="52" y="21"/>
                </a:lnTo>
                <a:lnTo>
                  <a:pt x="51" y="21"/>
                </a:lnTo>
                <a:lnTo>
                  <a:pt x="48" y="22"/>
                </a:lnTo>
                <a:lnTo>
                  <a:pt x="45" y="23"/>
                </a:lnTo>
                <a:lnTo>
                  <a:pt x="43" y="24"/>
                </a:lnTo>
                <a:lnTo>
                  <a:pt x="41" y="24"/>
                </a:lnTo>
                <a:lnTo>
                  <a:pt x="39" y="24"/>
                </a:lnTo>
                <a:lnTo>
                  <a:pt x="37" y="26"/>
                </a:lnTo>
                <a:lnTo>
                  <a:pt x="35" y="28"/>
                </a:lnTo>
                <a:lnTo>
                  <a:pt x="34" y="30"/>
                </a:lnTo>
                <a:lnTo>
                  <a:pt x="32" y="31"/>
                </a:lnTo>
                <a:lnTo>
                  <a:pt x="30" y="31"/>
                </a:lnTo>
                <a:lnTo>
                  <a:pt x="28" y="31"/>
                </a:lnTo>
                <a:lnTo>
                  <a:pt x="26" y="32"/>
                </a:lnTo>
                <a:lnTo>
                  <a:pt x="24" y="33"/>
                </a:lnTo>
                <a:lnTo>
                  <a:pt x="21" y="36"/>
                </a:lnTo>
                <a:lnTo>
                  <a:pt x="18" y="38"/>
                </a:lnTo>
                <a:lnTo>
                  <a:pt x="16" y="41"/>
                </a:lnTo>
                <a:lnTo>
                  <a:pt x="14" y="44"/>
                </a:lnTo>
                <a:lnTo>
                  <a:pt x="13" y="47"/>
                </a:lnTo>
                <a:lnTo>
                  <a:pt x="12" y="49"/>
                </a:lnTo>
                <a:lnTo>
                  <a:pt x="11" y="51"/>
                </a:lnTo>
                <a:lnTo>
                  <a:pt x="11" y="53"/>
                </a:lnTo>
                <a:lnTo>
                  <a:pt x="11" y="56"/>
                </a:lnTo>
                <a:lnTo>
                  <a:pt x="10" y="62"/>
                </a:lnTo>
                <a:lnTo>
                  <a:pt x="10" y="66"/>
                </a:lnTo>
                <a:lnTo>
                  <a:pt x="11" y="68"/>
                </a:lnTo>
                <a:lnTo>
                  <a:pt x="12" y="70"/>
                </a:lnTo>
                <a:lnTo>
                  <a:pt x="13" y="71"/>
                </a:lnTo>
                <a:lnTo>
                  <a:pt x="14" y="73"/>
                </a:lnTo>
                <a:lnTo>
                  <a:pt x="15" y="75"/>
                </a:lnTo>
                <a:lnTo>
                  <a:pt x="17" y="77"/>
                </a:lnTo>
                <a:lnTo>
                  <a:pt x="19" y="77"/>
                </a:lnTo>
                <a:lnTo>
                  <a:pt x="22" y="77"/>
                </a:lnTo>
                <a:lnTo>
                  <a:pt x="28" y="75"/>
                </a:lnTo>
                <a:lnTo>
                  <a:pt x="30" y="75"/>
                </a:lnTo>
                <a:lnTo>
                  <a:pt x="32" y="75"/>
                </a:lnTo>
                <a:lnTo>
                  <a:pt x="35" y="75"/>
                </a:lnTo>
                <a:lnTo>
                  <a:pt x="37" y="75"/>
                </a:lnTo>
                <a:lnTo>
                  <a:pt x="39" y="74"/>
                </a:lnTo>
                <a:lnTo>
                  <a:pt x="41" y="72"/>
                </a:lnTo>
                <a:lnTo>
                  <a:pt x="44" y="71"/>
                </a:lnTo>
                <a:lnTo>
                  <a:pt x="49" y="68"/>
                </a:lnTo>
                <a:lnTo>
                  <a:pt x="52" y="66"/>
                </a:lnTo>
                <a:lnTo>
                  <a:pt x="54" y="65"/>
                </a:lnTo>
                <a:lnTo>
                  <a:pt x="56" y="63"/>
                </a:lnTo>
                <a:lnTo>
                  <a:pt x="58" y="60"/>
                </a:lnTo>
                <a:lnTo>
                  <a:pt x="60" y="57"/>
                </a:lnTo>
                <a:lnTo>
                  <a:pt x="61" y="53"/>
                </a:lnTo>
                <a:lnTo>
                  <a:pt x="63" y="50"/>
                </a:lnTo>
                <a:lnTo>
                  <a:pt x="63" y="47"/>
                </a:lnTo>
                <a:lnTo>
                  <a:pt x="64" y="45"/>
                </a:lnTo>
                <a:lnTo>
                  <a:pt x="64" y="42"/>
                </a:lnTo>
                <a:lnTo>
                  <a:pt x="65" y="39"/>
                </a:lnTo>
                <a:lnTo>
                  <a:pt x="65" y="36"/>
                </a:lnTo>
                <a:lnTo>
                  <a:pt x="64" y="35"/>
                </a:lnTo>
                <a:lnTo>
                  <a:pt x="63" y="34"/>
                </a:lnTo>
                <a:lnTo>
                  <a:pt x="62" y="34"/>
                </a:lnTo>
                <a:lnTo>
                  <a:pt x="61" y="33"/>
                </a:lnTo>
                <a:lnTo>
                  <a:pt x="61" y="32"/>
                </a:lnTo>
                <a:lnTo>
                  <a:pt x="59" y="29"/>
                </a:lnTo>
                <a:lnTo>
                  <a:pt x="58" y="28"/>
                </a:lnTo>
                <a:lnTo>
                  <a:pt x="56" y="27"/>
                </a:lnTo>
                <a:lnTo>
                  <a:pt x="55" y="26"/>
                </a:lnTo>
                <a:lnTo>
                  <a:pt x="53" y="26"/>
                </a:lnTo>
                <a:lnTo>
                  <a:pt x="51" y="26"/>
                </a:lnTo>
                <a:lnTo>
                  <a:pt x="48" y="25"/>
                </a:lnTo>
                <a:lnTo>
                  <a:pt x="46" y="25"/>
                </a:lnTo>
                <a:lnTo>
                  <a:pt x="43" y="26"/>
                </a:lnTo>
                <a:lnTo>
                  <a:pt x="41" y="27"/>
                </a:lnTo>
                <a:lnTo>
                  <a:pt x="39" y="28"/>
                </a:lnTo>
                <a:lnTo>
                  <a:pt x="37" y="28"/>
                </a:lnTo>
                <a:lnTo>
                  <a:pt x="35" y="28"/>
                </a:lnTo>
                <a:lnTo>
                  <a:pt x="34" y="27"/>
                </a:lnTo>
                <a:lnTo>
                  <a:pt x="31" y="27"/>
                </a:lnTo>
                <a:lnTo>
                  <a:pt x="29" y="29"/>
                </a:lnTo>
                <a:lnTo>
                  <a:pt x="26" y="31"/>
                </a:lnTo>
                <a:lnTo>
                  <a:pt x="23" y="32"/>
                </a:lnTo>
                <a:lnTo>
                  <a:pt x="21" y="33"/>
                </a:lnTo>
                <a:lnTo>
                  <a:pt x="19" y="34"/>
                </a:lnTo>
                <a:lnTo>
                  <a:pt x="17" y="35"/>
                </a:lnTo>
                <a:lnTo>
                  <a:pt x="15" y="36"/>
                </a:lnTo>
                <a:lnTo>
                  <a:pt x="14" y="37"/>
                </a:lnTo>
                <a:lnTo>
                  <a:pt x="12" y="39"/>
                </a:lnTo>
                <a:lnTo>
                  <a:pt x="10" y="40"/>
                </a:lnTo>
                <a:lnTo>
                  <a:pt x="8" y="42"/>
                </a:lnTo>
                <a:lnTo>
                  <a:pt x="7" y="44"/>
                </a:lnTo>
                <a:lnTo>
                  <a:pt x="7" y="47"/>
                </a:lnTo>
                <a:lnTo>
                  <a:pt x="6" y="49"/>
                </a:lnTo>
                <a:lnTo>
                  <a:pt x="6" y="52"/>
                </a:lnTo>
                <a:lnTo>
                  <a:pt x="5" y="54"/>
                </a:lnTo>
                <a:lnTo>
                  <a:pt x="5" y="56"/>
                </a:lnTo>
                <a:lnTo>
                  <a:pt x="6" y="58"/>
                </a:lnTo>
                <a:lnTo>
                  <a:pt x="7" y="61"/>
                </a:lnTo>
                <a:lnTo>
                  <a:pt x="8" y="64"/>
                </a:lnTo>
                <a:lnTo>
                  <a:pt x="10" y="66"/>
                </a:lnTo>
                <a:lnTo>
                  <a:pt x="12" y="67"/>
                </a:lnTo>
                <a:lnTo>
                  <a:pt x="15" y="68"/>
                </a:lnTo>
                <a:lnTo>
                  <a:pt x="17" y="69"/>
                </a:lnTo>
                <a:lnTo>
                  <a:pt x="19" y="71"/>
                </a:lnTo>
                <a:lnTo>
                  <a:pt x="21" y="72"/>
                </a:lnTo>
                <a:lnTo>
                  <a:pt x="23" y="72"/>
                </a:lnTo>
                <a:lnTo>
                  <a:pt x="25" y="71"/>
                </a:lnTo>
                <a:lnTo>
                  <a:pt x="26" y="69"/>
                </a:lnTo>
                <a:lnTo>
                  <a:pt x="28" y="68"/>
                </a:lnTo>
                <a:lnTo>
                  <a:pt x="30" y="67"/>
                </a:lnTo>
                <a:lnTo>
                  <a:pt x="32" y="66"/>
                </a:lnTo>
                <a:lnTo>
                  <a:pt x="33" y="65"/>
                </a:lnTo>
                <a:lnTo>
                  <a:pt x="35" y="63"/>
                </a:lnTo>
                <a:lnTo>
                  <a:pt x="37" y="60"/>
                </a:lnTo>
                <a:lnTo>
                  <a:pt x="38" y="58"/>
                </a:lnTo>
                <a:lnTo>
                  <a:pt x="40" y="56"/>
                </a:lnTo>
                <a:lnTo>
                  <a:pt x="42" y="54"/>
                </a:lnTo>
                <a:lnTo>
                  <a:pt x="43" y="52"/>
                </a:lnTo>
                <a:lnTo>
                  <a:pt x="49" y="46"/>
                </a:lnTo>
                <a:lnTo>
                  <a:pt x="49" y="45"/>
                </a:lnTo>
                <a:lnTo>
                  <a:pt x="50" y="43"/>
                </a:lnTo>
                <a:lnTo>
                  <a:pt x="50" y="41"/>
                </a:lnTo>
                <a:lnTo>
                  <a:pt x="49" y="41"/>
                </a:lnTo>
                <a:lnTo>
                  <a:pt x="47" y="40"/>
                </a:lnTo>
                <a:lnTo>
                  <a:pt x="46" y="40"/>
                </a:lnTo>
                <a:lnTo>
                  <a:pt x="45" y="39"/>
                </a:lnTo>
                <a:lnTo>
                  <a:pt x="43" y="37"/>
                </a:lnTo>
                <a:lnTo>
                  <a:pt x="41" y="37"/>
                </a:lnTo>
                <a:lnTo>
                  <a:pt x="40" y="36"/>
                </a:lnTo>
                <a:lnTo>
                  <a:pt x="35" y="35"/>
                </a:lnTo>
              </a:path>
            </a:pathLst>
          </a:custGeom>
          <a:noFill/>
          <a:ln w="38100" cap="flat">
            <a:solidFill>
              <a:srgbClr val="009300"/>
            </a:solidFill>
            <a:prstDash val="solid"/>
            <a:round/>
            <a:headEnd type="none" w="med" len="med"/>
            <a:tailEnd type="none" w="med" len="med"/>
          </a:ln>
          <a:effectLst/>
        </p:spPr>
        <p:txBody>
          <a:bodyPr wrap="none" anchor="ctr"/>
          <a:lstStyle/>
          <a:p>
            <a:endParaRPr lang="nb-NO"/>
          </a:p>
        </p:txBody>
      </p:sp>
      <p:sp>
        <p:nvSpPr>
          <p:cNvPr id="56387" name="SMARTPenAnnotation14"/>
          <p:cNvSpPr>
            <a:spLocks/>
          </p:cNvSpPr>
          <p:nvPr/>
        </p:nvSpPr>
        <p:spPr bwMode="auto">
          <a:xfrm>
            <a:off x="5040313" y="3675063"/>
            <a:ext cx="3175" cy="1587"/>
          </a:xfrm>
          <a:custGeom>
            <a:avLst/>
            <a:gdLst/>
            <a:ahLst/>
            <a:cxnLst>
              <a:cxn ang="0">
                <a:pos x="0" y="0"/>
              </a:cxn>
              <a:cxn ang="0">
                <a:pos x="1" y="0"/>
              </a:cxn>
              <a:cxn ang="0">
                <a:pos x="0" y="0"/>
              </a:cxn>
            </a:cxnLst>
            <a:rect l="0" t="0" r="r" b="b"/>
            <a:pathLst>
              <a:path w="2" h="1">
                <a:moveTo>
                  <a:pt x="0" y="0"/>
                </a:moveTo>
                <a:lnTo>
                  <a:pt x="1" y="0"/>
                </a:lnTo>
                <a:lnTo>
                  <a:pt x="0" y="0"/>
                </a:lnTo>
                <a:close/>
              </a:path>
            </a:pathLst>
          </a:custGeom>
          <a:solidFill>
            <a:schemeClr val="accent1"/>
          </a:solidFill>
          <a:ln w="38100" cap="flat">
            <a:solidFill>
              <a:srgbClr val="009300"/>
            </a:solidFill>
            <a:prstDash val="solid"/>
            <a:round/>
            <a:headEnd/>
            <a:tailEnd/>
          </a:ln>
          <a:effectLst/>
        </p:spPr>
        <p:txBody>
          <a:bodyPr wrap="none" anchor="ctr"/>
          <a:lstStyle/>
          <a:p>
            <a:endParaRPr lang="nb-NO"/>
          </a:p>
        </p:txBody>
      </p:sp>
      <p:sp>
        <p:nvSpPr>
          <p:cNvPr id="56388" name="SMARTPenAnnotation15"/>
          <p:cNvSpPr>
            <a:spLocks/>
          </p:cNvSpPr>
          <p:nvPr/>
        </p:nvSpPr>
        <p:spPr bwMode="auto">
          <a:xfrm>
            <a:off x="4748213" y="3584575"/>
            <a:ext cx="119062" cy="152400"/>
          </a:xfrm>
          <a:custGeom>
            <a:avLst/>
            <a:gdLst/>
            <a:ahLst/>
            <a:cxnLst>
              <a:cxn ang="0">
                <a:pos x="57" y="23"/>
              </a:cxn>
              <a:cxn ang="0">
                <a:pos x="58" y="18"/>
              </a:cxn>
              <a:cxn ang="0">
                <a:pos x="58" y="4"/>
              </a:cxn>
              <a:cxn ang="0">
                <a:pos x="50" y="1"/>
              </a:cxn>
              <a:cxn ang="0">
                <a:pos x="38" y="6"/>
              </a:cxn>
              <a:cxn ang="0">
                <a:pos x="30" y="16"/>
              </a:cxn>
              <a:cxn ang="0">
                <a:pos x="17" y="30"/>
              </a:cxn>
              <a:cxn ang="0">
                <a:pos x="9" y="45"/>
              </a:cxn>
              <a:cxn ang="0">
                <a:pos x="1" y="60"/>
              </a:cxn>
              <a:cxn ang="0">
                <a:pos x="8" y="84"/>
              </a:cxn>
              <a:cxn ang="0">
                <a:pos x="21" y="92"/>
              </a:cxn>
              <a:cxn ang="0">
                <a:pos x="36" y="92"/>
              </a:cxn>
              <a:cxn ang="0">
                <a:pos x="56" y="78"/>
              </a:cxn>
              <a:cxn ang="0">
                <a:pos x="68" y="55"/>
              </a:cxn>
              <a:cxn ang="0">
                <a:pos x="73" y="39"/>
              </a:cxn>
              <a:cxn ang="0">
                <a:pos x="67" y="28"/>
              </a:cxn>
              <a:cxn ang="0">
                <a:pos x="52" y="18"/>
              </a:cxn>
              <a:cxn ang="0">
                <a:pos x="37" y="16"/>
              </a:cxn>
              <a:cxn ang="0">
                <a:pos x="19" y="24"/>
              </a:cxn>
              <a:cxn ang="0">
                <a:pos x="8" y="39"/>
              </a:cxn>
              <a:cxn ang="0">
                <a:pos x="8" y="58"/>
              </a:cxn>
              <a:cxn ang="0">
                <a:pos x="20" y="63"/>
              </a:cxn>
              <a:cxn ang="0">
                <a:pos x="31" y="63"/>
              </a:cxn>
              <a:cxn ang="0">
                <a:pos x="42" y="62"/>
              </a:cxn>
              <a:cxn ang="0">
                <a:pos x="56" y="53"/>
              </a:cxn>
              <a:cxn ang="0">
                <a:pos x="63" y="33"/>
              </a:cxn>
              <a:cxn ang="0">
                <a:pos x="58" y="21"/>
              </a:cxn>
              <a:cxn ang="0">
                <a:pos x="45" y="22"/>
              </a:cxn>
              <a:cxn ang="0">
                <a:pos x="31" y="31"/>
              </a:cxn>
              <a:cxn ang="0">
                <a:pos x="9" y="53"/>
              </a:cxn>
              <a:cxn ang="0">
                <a:pos x="3" y="75"/>
              </a:cxn>
              <a:cxn ang="0">
                <a:pos x="11" y="84"/>
              </a:cxn>
              <a:cxn ang="0">
                <a:pos x="30" y="87"/>
              </a:cxn>
              <a:cxn ang="0">
                <a:pos x="49" y="74"/>
              </a:cxn>
              <a:cxn ang="0">
                <a:pos x="62" y="53"/>
              </a:cxn>
              <a:cxn ang="0">
                <a:pos x="67" y="27"/>
              </a:cxn>
              <a:cxn ang="0">
                <a:pos x="59" y="21"/>
              </a:cxn>
              <a:cxn ang="0">
                <a:pos x="45" y="20"/>
              </a:cxn>
              <a:cxn ang="0">
                <a:pos x="30" y="21"/>
              </a:cxn>
              <a:cxn ang="0">
                <a:pos x="15" y="35"/>
              </a:cxn>
              <a:cxn ang="0">
                <a:pos x="2" y="56"/>
              </a:cxn>
              <a:cxn ang="0">
                <a:pos x="2" y="71"/>
              </a:cxn>
              <a:cxn ang="0">
                <a:pos x="11" y="79"/>
              </a:cxn>
              <a:cxn ang="0">
                <a:pos x="25" y="77"/>
              </a:cxn>
              <a:cxn ang="0">
                <a:pos x="43" y="68"/>
              </a:cxn>
              <a:cxn ang="0">
                <a:pos x="60" y="60"/>
              </a:cxn>
              <a:cxn ang="0">
                <a:pos x="71" y="52"/>
              </a:cxn>
              <a:cxn ang="0">
                <a:pos x="71" y="32"/>
              </a:cxn>
              <a:cxn ang="0">
                <a:pos x="58" y="25"/>
              </a:cxn>
              <a:cxn ang="0">
                <a:pos x="39" y="32"/>
              </a:cxn>
              <a:cxn ang="0">
                <a:pos x="19" y="48"/>
              </a:cxn>
              <a:cxn ang="0">
                <a:pos x="14" y="58"/>
              </a:cxn>
              <a:cxn ang="0">
                <a:pos x="21" y="62"/>
              </a:cxn>
              <a:cxn ang="0">
                <a:pos x="31" y="64"/>
              </a:cxn>
              <a:cxn ang="0">
                <a:pos x="46" y="66"/>
              </a:cxn>
              <a:cxn ang="0">
                <a:pos x="57" y="61"/>
              </a:cxn>
              <a:cxn ang="0">
                <a:pos x="67" y="48"/>
              </a:cxn>
              <a:cxn ang="0">
                <a:pos x="70" y="37"/>
              </a:cxn>
              <a:cxn ang="0">
                <a:pos x="54" y="36"/>
              </a:cxn>
              <a:cxn ang="0">
                <a:pos x="38" y="49"/>
              </a:cxn>
            </a:cxnLst>
            <a:rect l="0" t="0" r="r" b="b"/>
            <a:pathLst>
              <a:path w="75" h="96">
                <a:moveTo>
                  <a:pt x="59" y="17"/>
                </a:moveTo>
                <a:lnTo>
                  <a:pt x="56" y="22"/>
                </a:lnTo>
                <a:lnTo>
                  <a:pt x="56" y="23"/>
                </a:lnTo>
                <a:lnTo>
                  <a:pt x="57" y="23"/>
                </a:lnTo>
                <a:lnTo>
                  <a:pt x="57" y="22"/>
                </a:lnTo>
                <a:lnTo>
                  <a:pt x="56" y="22"/>
                </a:lnTo>
                <a:lnTo>
                  <a:pt x="56" y="21"/>
                </a:lnTo>
                <a:lnTo>
                  <a:pt x="57" y="19"/>
                </a:lnTo>
                <a:lnTo>
                  <a:pt x="58" y="18"/>
                </a:lnTo>
                <a:lnTo>
                  <a:pt x="58" y="15"/>
                </a:lnTo>
                <a:lnTo>
                  <a:pt x="58" y="12"/>
                </a:lnTo>
                <a:lnTo>
                  <a:pt x="59" y="10"/>
                </a:lnTo>
                <a:lnTo>
                  <a:pt x="59" y="8"/>
                </a:lnTo>
                <a:lnTo>
                  <a:pt x="59" y="6"/>
                </a:lnTo>
                <a:lnTo>
                  <a:pt x="58" y="4"/>
                </a:lnTo>
                <a:lnTo>
                  <a:pt x="57" y="2"/>
                </a:lnTo>
                <a:lnTo>
                  <a:pt x="56" y="1"/>
                </a:lnTo>
                <a:lnTo>
                  <a:pt x="55" y="0"/>
                </a:lnTo>
                <a:lnTo>
                  <a:pt x="54" y="0"/>
                </a:lnTo>
                <a:lnTo>
                  <a:pt x="52" y="1"/>
                </a:lnTo>
                <a:lnTo>
                  <a:pt x="50" y="1"/>
                </a:lnTo>
                <a:lnTo>
                  <a:pt x="49" y="1"/>
                </a:lnTo>
                <a:lnTo>
                  <a:pt x="47" y="2"/>
                </a:lnTo>
                <a:lnTo>
                  <a:pt x="45" y="2"/>
                </a:lnTo>
                <a:lnTo>
                  <a:pt x="42" y="3"/>
                </a:lnTo>
                <a:lnTo>
                  <a:pt x="40" y="5"/>
                </a:lnTo>
                <a:lnTo>
                  <a:pt x="38" y="6"/>
                </a:lnTo>
                <a:lnTo>
                  <a:pt x="37" y="7"/>
                </a:lnTo>
                <a:lnTo>
                  <a:pt x="36" y="9"/>
                </a:lnTo>
                <a:lnTo>
                  <a:pt x="35" y="11"/>
                </a:lnTo>
                <a:lnTo>
                  <a:pt x="33" y="12"/>
                </a:lnTo>
                <a:lnTo>
                  <a:pt x="32" y="14"/>
                </a:lnTo>
                <a:lnTo>
                  <a:pt x="30" y="16"/>
                </a:lnTo>
                <a:lnTo>
                  <a:pt x="29" y="19"/>
                </a:lnTo>
                <a:lnTo>
                  <a:pt x="27" y="21"/>
                </a:lnTo>
                <a:lnTo>
                  <a:pt x="25" y="24"/>
                </a:lnTo>
                <a:lnTo>
                  <a:pt x="22" y="26"/>
                </a:lnTo>
                <a:lnTo>
                  <a:pt x="20" y="28"/>
                </a:lnTo>
                <a:lnTo>
                  <a:pt x="17" y="30"/>
                </a:lnTo>
                <a:lnTo>
                  <a:pt x="15" y="33"/>
                </a:lnTo>
                <a:lnTo>
                  <a:pt x="13" y="36"/>
                </a:lnTo>
                <a:lnTo>
                  <a:pt x="12" y="39"/>
                </a:lnTo>
                <a:lnTo>
                  <a:pt x="11" y="41"/>
                </a:lnTo>
                <a:lnTo>
                  <a:pt x="10" y="43"/>
                </a:lnTo>
                <a:lnTo>
                  <a:pt x="9" y="45"/>
                </a:lnTo>
                <a:lnTo>
                  <a:pt x="8" y="48"/>
                </a:lnTo>
                <a:lnTo>
                  <a:pt x="7" y="51"/>
                </a:lnTo>
                <a:lnTo>
                  <a:pt x="5" y="54"/>
                </a:lnTo>
                <a:lnTo>
                  <a:pt x="4" y="56"/>
                </a:lnTo>
                <a:lnTo>
                  <a:pt x="2" y="58"/>
                </a:lnTo>
                <a:lnTo>
                  <a:pt x="1" y="60"/>
                </a:lnTo>
                <a:lnTo>
                  <a:pt x="0" y="63"/>
                </a:lnTo>
                <a:lnTo>
                  <a:pt x="0" y="66"/>
                </a:lnTo>
                <a:lnTo>
                  <a:pt x="0" y="69"/>
                </a:lnTo>
                <a:lnTo>
                  <a:pt x="1" y="71"/>
                </a:lnTo>
                <a:lnTo>
                  <a:pt x="6" y="81"/>
                </a:lnTo>
                <a:lnTo>
                  <a:pt x="8" y="84"/>
                </a:lnTo>
                <a:lnTo>
                  <a:pt x="9" y="86"/>
                </a:lnTo>
                <a:lnTo>
                  <a:pt x="11" y="88"/>
                </a:lnTo>
                <a:lnTo>
                  <a:pt x="13" y="89"/>
                </a:lnTo>
                <a:lnTo>
                  <a:pt x="16" y="90"/>
                </a:lnTo>
                <a:lnTo>
                  <a:pt x="18" y="91"/>
                </a:lnTo>
                <a:lnTo>
                  <a:pt x="21" y="92"/>
                </a:lnTo>
                <a:lnTo>
                  <a:pt x="23" y="93"/>
                </a:lnTo>
                <a:lnTo>
                  <a:pt x="25" y="94"/>
                </a:lnTo>
                <a:lnTo>
                  <a:pt x="27" y="95"/>
                </a:lnTo>
                <a:lnTo>
                  <a:pt x="30" y="94"/>
                </a:lnTo>
                <a:lnTo>
                  <a:pt x="33" y="94"/>
                </a:lnTo>
                <a:lnTo>
                  <a:pt x="36" y="92"/>
                </a:lnTo>
                <a:lnTo>
                  <a:pt x="39" y="91"/>
                </a:lnTo>
                <a:lnTo>
                  <a:pt x="43" y="90"/>
                </a:lnTo>
                <a:lnTo>
                  <a:pt x="46" y="88"/>
                </a:lnTo>
                <a:lnTo>
                  <a:pt x="49" y="85"/>
                </a:lnTo>
                <a:lnTo>
                  <a:pt x="52" y="83"/>
                </a:lnTo>
                <a:lnTo>
                  <a:pt x="56" y="78"/>
                </a:lnTo>
                <a:lnTo>
                  <a:pt x="59" y="74"/>
                </a:lnTo>
                <a:lnTo>
                  <a:pt x="62" y="68"/>
                </a:lnTo>
                <a:lnTo>
                  <a:pt x="65" y="64"/>
                </a:lnTo>
                <a:lnTo>
                  <a:pt x="66" y="60"/>
                </a:lnTo>
                <a:lnTo>
                  <a:pt x="67" y="58"/>
                </a:lnTo>
                <a:lnTo>
                  <a:pt x="68" y="55"/>
                </a:lnTo>
                <a:lnTo>
                  <a:pt x="70" y="52"/>
                </a:lnTo>
                <a:lnTo>
                  <a:pt x="71" y="48"/>
                </a:lnTo>
                <a:lnTo>
                  <a:pt x="72" y="46"/>
                </a:lnTo>
                <a:lnTo>
                  <a:pt x="73" y="43"/>
                </a:lnTo>
                <a:lnTo>
                  <a:pt x="73" y="41"/>
                </a:lnTo>
                <a:lnTo>
                  <a:pt x="73" y="39"/>
                </a:lnTo>
                <a:lnTo>
                  <a:pt x="74" y="37"/>
                </a:lnTo>
                <a:lnTo>
                  <a:pt x="74" y="36"/>
                </a:lnTo>
                <a:lnTo>
                  <a:pt x="73" y="34"/>
                </a:lnTo>
                <a:lnTo>
                  <a:pt x="71" y="32"/>
                </a:lnTo>
                <a:lnTo>
                  <a:pt x="69" y="30"/>
                </a:lnTo>
                <a:lnTo>
                  <a:pt x="67" y="28"/>
                </a:lnTo>
                <a:lnTo>
                  <a:pt x="65" y="26"/>
                </a:lnTo>
                <a:lnTo>
                  <a:pt x="63" y="23"/>
                </a:lnTo>
                <a:lnTo>
                  <a:pt x="60" y="21"/>
                </a:lnTo>
                <a:lnTo>
                  <a:pt x="58" y="20"/>
                </a:lnTo>
                <a:lnTo>
                  <a:pt x="55" y="19"/>
                </a:lnTo>
                <a:lnTo>
                  <a:pt x="52" y="18"/>
                </a:lnTo>
                <a:lnTo>
                  <a:pt x="50" y="16"/>
                </a:lnTo>
                <a:lnTo>
                  <a:pt x="48" y="15"/>
                </a:lnTo>
                <a:lnTo>
                  <a:pt x="46" y="14"/>
                </a:lnTo>
                <a:lnTo>
                  <a:pt x="43" y="15"/>
                </a:lnTo>
                <a:lnTo>
                  <a:pt x="40" y="15"/>
                </a:lnTo>
                <a:lnTo>
                  <a:pt x="37" y="16"/>
                </a:lnTo>
                <a:lnTo>
                  <a:pt x="35" y="16"/>
                </a:lnTo>
                <a:lnTo>
                  <a:pt x="33" y="17"/>
                </a:lnTo>
                <a:lnTo>
                  <a:pt x="30" y="18"/>
                </a:lnTo>
                <a:lnTo>
                  <a:pt x="26" y="20"/>
                </a:lnTo>
                <a:lnTo>
                  <a:pt x="22" y="22"/>
                </a:lnTo>
                <a:lnTo>
                  <a:pt x="19" y="24"/>
                </a:lnTo>
                <a:lnTo>
                  <a:pt x="18" y="26"/>
                </a:lnTo>
                <a:lnTo>
                  <a:pt x="16" y="28"/>
                </a:lnTo>
                <a:lnTo>
                  <a:pt x="15" y="31"/>
                </a:lnTo>
                <a:lnTo>
                  <a:pt x="12" y="33"/>
                </a:lnTo>
                <a:lnTo>
                  <a:pt x="9" y="36"/>
                </a:lnTo>
                <a:lnTo>
                  <a:pt x="8" y="39"/>
                </a:lnTo>
                <a:lnTo>
                  <a:pt x="6" y="42"/>
                </a:lnTo>
                <a:lnTo>
                  <a:pt x="6" y="46"/>
                </a:lnTo>
                <a:lnTo>
                  <a:pt x="6" y="49"/>
                </a:lnTo>
                <a:lnTo>
                  <a:pt x="6" y="52"/>
                </a:lnTo>
                <a:lnTo>
                  <a:pt x="7" y="55"/>
                </a:lnTo>
                <a:lnTo>
                  <a:pt x="8" y="58"/>
                </a:lnTo>
                <a:lnTo>
                  <a:pt x="10" y="61"/>
                </a:lnTo>
                <a:lnTo>
                  <a:pt x="11" y="63"/>
                </a:lnTo>
                <a:lnTo>
                  <a:pt x="13" y="64"/>
                </a:lnTo>
                <a:lnTo>
                  <a:pt x="16" y="64"/>
                </a:lnTo>
                <a:lnTo>
                  <a:pt x="18" y="63"/>
                </a:lnTo>
                <a:lnTo>
                  <a:pt x="20" y="63"/>
                </a:lnTo>
                <a:lnTo>
                  <a:pt x="22" y="64"/>
                </a:lnTo>
                <a:lnTo>
                  <a:pt x="22" y="65"/>
                </a:lnTo>
                <a:lnTo>
                  <a:pt x="24" y="65"/>
                </a:lnTo>
                <a:lnTo>
                  <a:pt x="26" y="65"/>
                </a:lnTo>
                <a:lnTo>
                  <a:pt x="29" y="64"/>
                </a:lnTo>
                <a:lnTo>
                  <a:pt x="31" y="63"/>
                </a:lnTo>
                <a:lnTo>
                  <a:pt x="33" y="63"/>
                </a:lnTo>
                <a:lnTo>
                  <a:pt x="35" y="63"/>
                </a:lnTo>
                <a:lnTo>
                  <a:pt x="37" y="62"/>
                </a:lnTo>
                <a:lnTo>
                  <a:pt x="39" y="62"/>
                </a:lnTo>
                <a:lnTo>
                  <a:pt x="41" y="62"/>
                </a:lnTo>
                <a:lnTo>
                  <a:pt x="42" y="62"/>
                </a:lnTo>
                <a:lnTo>
                  <a:pt x="44" y="61"/>
                </a:lnTo>
                <a:lnTo>
                  <a:pt x="46" y="59"/>
                </a:lnTo>
                <a:lnTo>
                  <a:pt x="48" y="58"/>
                </a:lnTo>
                <a:lnTo>
                  <a:pt x="50" y="57"/>
                </a:lnTo>
                <a:lnTo>
                  <a:pt x="53" y="55"/>
                </a:lnTo>
                <a:lnTo>
                  <a:pt x="56" y="53"/>
                </a:lnTo>
                <a:lnTo>
                  <a:pt x="58" y="50"/>
                </a:lnTo>
                <a:lnTo>
                  <a:pt x="60" y="48"/>
                </a:lnTo>
                <a:lnTo>
                  <a:pt x="61" y="44"/>
                </a:lnTo>
                <a:lnTo>
                  <a:pt x="62" y="40"/>
                </a:lnTo>
                <a:lnTo>
                  <a:pt x="63" y="36"/>
                </a:lnTo>
                <a:lnTo>
                  <a:pt x="63" y="33"/>
                </a:lnTo>
                <a:lnTo>
                  <a:pt x="62" y="31"/>
                </a:lnTo>
                <a:lnTo>
                  <a:pt x="61" y="30"/>
                </a:lnTo>
                <a:lnTo>
                  <a:pt x="60" y="28"/>
                </a:lnTo>
                <a:lnTo>
                  <a:pt x="60" y="25"/>
                </a:lnTo>
                <a:lnTo>
                  <a:pt x="60" y="22"/>
                </a:lnTo>
                <a:lnTo>
                  <a:pt x="58" y="21"/>
                </a:lnTo>
                <a:lnTo>
                  <a:pt x="56" y="21"/>
                </a:lnTo>
                <a:lnTo>
                  <a:pt x="54" y="21"/>
                </a:lnTo>
                <a:lnTo>
                  <a:pt x="52" y="22"/>
                </a:lnTo>
                <a:lnTo>
                  <a:pt x="50" y="22"/>
                </a:lnTo>
                <a:lnTo>
                  <a:pt x="48" y="22"/>
                </a:lnTo>
                <a:lnTo>
                  <a:pt x="45" y="22"/>
                </a:lnTo>
                <a:lnTo>
                  <a:pt x="43" y="23"/>
                </a:lnTo>
                <a:lnTo>
                  <a:pt x="40" y="25"/>
                </a:lnTo>
                <a:lnTo>
                  <a:pt x="37" y="26"/>
                </a:lnTo>
                <a:lnTo>
                  <a:pt x="35" y="27"/>
                </a:lnTo>
                <a:lnTo>
                  <a:pt x="33" y="29"/>
                </a:lnTo>
                <a:lnTo>
                  <a:pt x="31" y="31"/>
                </a:lnTo>
                <a:lnTo>
                  <a:pt x="29" y="32"/>
                </a:lnTo>
                <a:lnTo>
                  <a:pt x="28" y="34"/>
                </a:lnTo>
                <a:lnTo>
                  <a:pt x="23" y="39"/>
                </a:lnTo>
                <a:lnTo>
                  <a:pt x="13" y="48"/>
                </a:lnTo>
                <a:lnTo>
                  <a:pt x="11" y="50"/>
                </a:lnTo>
                <a:lnTo>
                  <a:pt x="9" y="53"/>
                </a:lnTo>
                <a:lnTo>
                  <a:pt x="8" y="56"/>
                </a:lnTo>
                <a:lnTo>
                  <a:pt x="6" y="59"/>
                </a:lnTo>
                <a:lnTo>
                  <a:pt x="2" y="66"/>
                </a:lnTo>
                <a:lnTo>
                  <a:pt x="2" y="69"/>
                </a:lnTo>
                <a:lnTo>
                  <a:pt x="2" y="72"/>
                </a:lnTo>
                <a:lnTo>
                  <a:pt x="3" y="75"/>
                </a:lnTo>
                <a:lnTo>
                  <a:pt x="4" y="78"/>
                </a:lnTo>
                <a:lnTo>
                  <a:pt x="5" y="79"/>
                </a:lnTo>
                <a:lnTo>
                  <a:pt x="6" y="80"/>
                </a:lnTo>
                <a:lnTo>
                  <a:pt x="8" y="81"/>
                </a:lnTo>
                <a:lnTo>
                  <a:pt x="9" y="83"/>
                </a:lnTo>
                <a:lnTo>
                  <a:pt x="11" y="84"/>
                </a:lnTo>
                <a:lnTo>
                  <a:pt x="13" y="85"/>
                </a:lnTo>
                <a:lnTo>
                  <a:pt x="16" y="86"/>
                </a:lnTo>
                <a:lnTo>
                  <a:pt x="18" y="86"/>
                </a:lnTo>
                <a:lnTo>
                  <a:pt x="21" y="86"/>
                </a:lnTo>
                <a:lnTo>
                  <a:pt x="24" y="87"/>
                </a:lnTo>
                <a:lnTo>
                  <a:pt x="30" y="87"/>
                </a:lnTo>
                <a:lnTo>
                  <a:pt x="35" y="87"/>
                </a:lnTo>
                <a:lnTo>
                  <a:pt x="37" y="85"/>
                </a:lnTo>
                <a:lnTo>
                  <a:pt x="40" y="83"/>
                </a:lnTo>
                <a:lnTo>
                  <a:pt x="43" y="79"/>
                </a:lnTo>
                <a:lnTo>
                  <a:pt x="46" y="76"/>
                </a:lnTo>
                <a:lnTo>
                  <a:pt x="49" y="74"/>
                </a:lnTo>
                <a:lnTo>
                  <a:pt x="53" y="71"/>
                </a:lnTo>
                <a:lnTo>
                  <a:pt x="55" y="68"/>
                </a:lnTo>
                <a:lnTo>
                  <a:pt x="58" y="65"/>
                </a:lnTo>
                <a:lnTo>
                  <a:pt x="60" y="60"/>
                </a:lnTo>
                <a:lnTo>
                  <a:pt x="61" y="56"/>
                </a:lnTo>
                <a:lnTo>
                  <a:pt x="62" y="53"/>
                </a:lnTo>
                <a:lnTo>
                  <a:pt x="63" y="49"/>
                </a:lnTo>
                <a:lnTo>
                  <a:pt x="64" y="45"/>
                </a:lnTo>
                <a:lnTo>
                  <a:pt x="65" y="41"/>
                </a:lnTo>
                <a:lnTo>
                  <a:pt x="68" y="30"/>
                </a:lnTo>
                <a:lnTo>
                  <a:pt x="68" y="28"/>
                </a:lnTo>
                <a:lnTo>
                  <a:pt x="67" y="27"/>
                </a:lnTo>
                <a:lnTo>
                  <a:pt x="66" y="25"/>
                </a:lnTo>
                <a:lnTo>
                  <a:pt x="65" y="24"/>
                </a:lnTo>
                <a:lnTo>
                  <a:pt x="63" y="23"/>
                </a:lnTo>
                <a:lnTo>
                  <a:pt x="62" y="23"/>
                </a:lnTo>
                <a:lnTo>
                  <a:pt x="60" y="22"/>
                </a:lnTo>
                <a:lnTo>
                  <a:pt x="59" y="21"/>
                </a:lnTo>
                <a:lnTo>
                  <a:pt x="57" y="20"/>
                </a:lnTo>
                <a:lnTo>
                  <a:pt x="55" y="19"/>
                </a:lnTo>
                <a:lnTo>
                  <a:pt x="52" y="20"/>
                </a:lnTo>
                <a:lnTo>
                  <a:pt x="50" y="20"/>
                </a:lnTo>
                <a:lnTo>
                  <a:pt x="47" y="20"/>
                </a:lnTo>
                <a:lnTo>
                  <a:pt x="45" y="20"/>
                </a:lnTo>
                <a:lnTo>
                  <a:pt x="43" y="19"/>
                </a:lnTo>
                <a:lnTo>
                  <a:pt x="41" y="19"/>
                </a:lnTo>
                <a:lnTo>
                  <a:pt x="38" y="19"/>
                </a:lnTo>
                <a:lnTo>
                  <a:pt x="35" y="20"/>
                </a:lnTo>
                <a:lnTo>
                  <a:pt x="32" y="21"/>
                </a:lnTo>
                <a:lnTo>
                  <a:pt x="30" y="21"/>
                </a:lnTo>
                <a:lnTo>
                  <a:pt x="28" y="21"/>
                </a:lnTo>
                <a:lnTo>
                  <a:pt x="26" y="23"/>
                </a:lnTo>
                <a:lnTo>
                  <a:pt x="23" y="26"/>
                </a:lnTo>
                <a:lnTo>
                  <a:pt x="20" y="30"/>
                </a:lnTo>
                <a:lnTo>
                  <a:pt x="17" y="33"/>
                </a:lnTo>
                <a:lnTo>
                  <a:pt x="15" y="35"/>
                </a:lnTo>
                <a:lnTo>
                  <a:pt x="13" y="38"/>
                </a:lnTo>
                <a:lnTo>
                  <a:pt x="11" y="40"/>
                </a:lnTo>
                <a:lnTo>
                  <a:pt x="9" y="43"/>
                </a:lnTo>
                <a:lnTo>
                  <a:pt x="8" y="46"/>
                </a:lnTo>
                <a:lnTo>
                  <a:pt x="6" y="49"/>
                </a:lnTo>
                <a:lnTo>
                  <a:pt x="2" y="56"/>
                </a:lnTo>
                <a:lnTo>
                  <a:pt x="1" y="58"/>
                </a:lnTo>
                <a:lnTo>
                  <a:pt x="1" y="61"/>
                </a:lnTo>
                <a:lnTo>
                  <a:pt x="0" y="63"/>
                </a:lnTo>
                <a:lnTo>
                  <a:pt x="0" y="65"/>
                </a:lnTo>
                <a:lnTo>
                  <a:pt x="1" y="68"/>
                </a:lnTo>
                <a:lnTo>
                  <a:pt x="2" y="71"/>
                </a:lnTo>
                <a:lnTo>
                  <a:pt x="3" y="73"/>
                </a:lnTo>
                <a:lnTo>
                  <a:pt x="5" y="74"/>
                </a:lnTo>
                <a:lnTo>
                  <a:pt x="6" y="75"/>
                </a:lnTo>
                <a:lnTo>
                  <a:pt x="8" y="76"/>
                </a:lnTo>
                <a:lnTo>
                  <a:pt x="9" y="78"/>
                </a:lnTo>
                <a:lnTo>
                  <a:pt x="11" y="79"/>
                </a:lnTo>
                <a:lnTo>
                  <a:pt x="13" y="80"/>
                </a:lnTo>
                <a:lnTo>
                  <a:pt x="16" y="79"/>
                </a:lnTo>
                <a:lnTo>
                  <a:pt x="18" y="78"/>
                </a:lnTo>
                <a:lnTo>
                  <a:pt x="21" y="78"/>
                </a:lnTo>
                <a:lnTo>
                  <a:pt x="23" y="78"/>
                </a:lnTo>
                <a:lnTo>
                  <a:pt x="25" y="77"/>
                </a:lnTo>
                <a:lnTo>
                  <a:pt x="27" y="76"/>
                </a:lnTo>
                <a:lnTo>
                  <a:pt x="30" y="74"/>
                </a:lnTo>
                <a:lnTo>
                  <a:pt x="33" y="72"/>
                </a:lnTo>
                <a:lnTo>
                  <a:pt x="36" y="70"/>
                </a:lnTo>
                <a:lnTo>
                  <a:pt x="39" y="69"/>
                </a:lnTo>
                <a:lnTo>
                  <a:pt x="43" y="68"/>
                </a:lnTo>
                <a:lnTo>
                  <a:pt x="46" y="67"/>
                </a:lnTo>
                <a:lnTo>
                  <a:pt x="49" y="66"/>
                </a:lnTo>
                <a:lnTo>
                  <a:pt x="52" y="65"/>
                </a:lnTo>
                <a:lnTo>
                  <a:pt x="55" y="63"/>
                </a:lnTo>
                <a:lnTo>
                  <a:pt x="58" y="62"/>
                </a:lnTo>
                <a:lnTo>
                  <a:pt x="60" y="60"/>
                </a:lnTo>
                <a:lnTo>
                  <a:pt x="62" y="59"/>
                </a:lnTo>
                <a:lnTo>
                  <a:pt x="64" y="58"/>
                </a:lnTo>
                <a:lnTo>
                  <a:pt x="65" y="58"/>
                </a:lnTo>
                <a:lnTo>
                  <a:pt x="67" y="57"/>
                </a:lnTo>
                <a:lnTo>
                  <a:pt x="69" y="54"/>
                </a:lnTo>
                <a:lnTo>
                  <a:pt x="71" y="52"/>
                </a:lnTo>
                <a:lnTo>
                  <a:pt x="72" y="49"/>
                </a:lnTo>
                <a:lnTo>
                  <a:pt x="72" y="46"/>
                </a:lnTo>
                <a:lnTo>
                  <a:pt x="74" y="39"/>
                </a:lnTo>
                <a:lnTo>
                  <a:pt x="73" y="37"/>
                </a:lnTo>
                <a:lnTo>
                  <a:pt x="72" y="35"/>
                </a:lnTo>
                <a:lnTo>
                  <a:pt x="71" y="32"/>
                </a:lnTo>
                <a:lnTo>
                  <a:pt x="69" y="30"/>
                </a:lnTo>
                <a:lnTo>
                  <a:pt x="67" y="29"/>
                </a:lnTo>
                <a:lnTo>
                  <a:pt x="64" y="29"/>
                </a:lnTo>
                <a:lnTo>
                  <a:pt x="62" y="27"/>
                </a:lnTo>
                <a:lnTo>
                  <a:pt x="60" y="26"/>
                </a:lnTo>
                <a:lnTo>
                  <a:pt x="58" y="25"/>
                </a:lnTo>
                <a:lnTo>
                  <a:pt x="55" y="24"/>
                </a:lnTo>
                <a:lnTo>
                  <a:pt x="51" y="25"/>
                </a:lnTo>
                <a:lnTo>
                  <a:pt x="47" y="25"/>
                </a:lnTo>
                <a:lnTo>
                  <a:pt x="44" y="27"/>
                </a:lnTo>
                <a:lnTo>
                  <a:pt x="41" y="29"/>
                </a:lnTo>
                <a:lnTo>
                  <a:pt x="39" y="32"/>
                </a:lnTo>
                <a:lnTo>
                  <a:pt x="36" y="35"/>
                </a:lnTo>
                <a:lnTo>
                  <a:pt x="32" y="38"/>
                </a:lnTo>
                <a:lnTo>
                  <a:pt x="27" y="41"/>
                </a:lnTo>
                <a:lnTo>
                  <a:pt x="24" y="43"/>
                </a:lnTo>
                <a:lnTo>
                  <a:pt x="21" y="46"/>
                </a:lnTo>
                <a:lnTo>
                  <a:pt x="19" y="48"/>
                </a:lnTo>
                <a:lnTo>
                  <a:pt x="17" y="50"/>
                </a:lnTo>
                <a:lnTo>
                  <a:pt x="16" y="53"/>
                </a:lnTo>
                <a:lnTo>
                  <a:pt x="15" y="56"/>
                </a:lnTo>
                <a:lnTo>
                  <a:pt x="15" y="57"/>
                </a:lnTo>
                <a:lnTo>
                  <a:pt x="15" y="58"/>
                </a:lnTo>
                <a:lnTo>
                  <a:pt x="14" y="58"/>
                </a:lnTo>
                <a:lnTo>
                  <a:pt x="14" y="60"/>
                </a:lnTo>
                <a:lnTo>
                  <a:pt x="15" y="61"/>
                </a:lnTo>
                <a:lnTo>
                  <a:pt x="17" y="61"/>
                </a:lnTo>
                <a:lnTo>
                  <a:pt x="19" y="61"/>
                </a:lnTo>
                <a:lnTo>
                  <a:pt x="21" y="62"/>
                </a:lnTo>
                <a:lnTo>
                  <a:pt x="22" y="63"/>
                </a:lnTo>
                <a:lnTo>
                  <a:pt x="23" y="64"/>
                </a:lnTo>
                <a:lnTo>
                  <a:pt x="24" y="65"/>
                </a:lnTo>
                <a:lnTo>
                  <a:pt x="26" y="64"/>
                </a:lnTo>
                <a:lnTo>
                  <a:pt x="29" y="64"/>
                </a:lnTo>
                <a:lnTo>
                  <a:pt x="31" y="64"/>
                </a:lnTo>
                <a:lnTo>
                  <a:pt x="33" y="64"/>
                </a:lnTo>
                <a:lnTo>
                  <a:pt x="35" y="65"/>
                </a:lnTo>
                <a:lnTo>
                  <a:pt x="38" y="66"/>
                </a:lnTo>
                <a:lnTo>
                  <a:pt x="40" y="66"/>
                </a:lnTo>
                <a:lnTo>
                  <a:pt x="43" y="66"/>
                </a:lnTo>
                <a:lnTo>
                  <a:pt x="46" y="66"/>
                </a:lnTo>
                <a:lnTo>
                  <a:pt x="48" y="65"/>
                </a:lnTo>
                <a:lnTo>
                  <a:pt x="50" y="64"/>
                </a:lnTo>
                <a:lnTo>
                  <a:pt x="52" y="63"/>
                </a:lnTo>
                <a:lnTo>
                  <a:pt x="54" y="63"/>
                </a:lnTo>
                <a:lnTo>
                  <a:pt x="55" y="63"/>
                </a:lnTo>
                <a:lnTo>
                  <a:pt x="57" y="61"/>
                </a:lnTo>
                <a:lnTo>
                  <a:pt x="59" y="59"/>
                </a:lnTo>
                <a:lnTo>
                  <a:pt x="61" y="57"/>
                </a:lnTo>
                <a:lnTo>
                  <a:pt x="62" y="55"/>
                </a:lnTo>
                <a:lnTo>
                  <a:pt x="64" y="53"/>
                </a:lnTo>
                <a:lnTo>
                  <a:pt x="66" y="51"/>
                </a:lnTo>
                <a:lnTo>
                  <a:pt x="67" y="48"/>
                </a:lnTo>
                <a:lnTo>
                  <a:pt x="69" y="46"/>
                </a:lnTo>
                <a:lnTo>
                  <a:pt x="71" y="43"/>
                </a:lnTo>
                <a:lnTo>
                  <a:pt x="71" y="41"/>
                </a:lnTo>
                <a:lnTo>
                  <a:pt x="71" y="40"/>
                </a:lnTo>
                <a:lnTo>
                  <a:pt x="70" y="39"/>
                </a:lnTo>
                <a:lnTo>
                  <a:pt x="70" y="37"/>
                </a:lnTo>
                <a:lnTo>
                  <a:pt x="70" y="35"/>
                </a:lnTo>
                <a:lnTo>
                  <a:pt x="69" y="32"/>
                </a:lnTo>
                <a:lnTo>
                  <a:pt x="69" y="31"/>
                </a:lnTo>
                <a:lnTo>
                  <a:pt x="68" y="31"/>
                </a:lnTo>
                <a:lnTo>
                  <a:pt x="57" y="34"/>
                </a:lnTo>
                <a:lnTo>
                  <a:pt x="54" y="36"/>
                </a:lnTo>
                <a:lnTo>
                  <a:pt x="51" y="37"/>
                </a:lnTo>
                <a:lnTo>
                  <a:pt x="49" y="39"/>
                </a:lnTo>
                <a:lnTo>
                  <a:pt x="47" y="40"/>
                </a:lnTo>
                <a:lnTo>
                  <a:pt x="45" y="42"/>
                </a:lnTo>
                <a:lnTo>
                  <a:pt x="43" y="44"/>
                </a:lnTo>
                <a:lnTo>
                  <a:pt x="38" y="49"/>
                </a:lnTo>
                <a:lnTo>
                  <a:pt x="35" y="51"/>
                </a:lnTo>
                <a:lnTo>
                  <a:pt x="33" y="54"/>
                </a:lnTo>
                <a:lnTo>
                  <a:pt x="32" y="56"/>
                </a:lnTo>
                <a:lnTo>
                  <a:pt x="29" y="62"/>
                </a:lnTo>
              </a:path>
            </a:pathLst>
          </a:custGeom>
          <a:noFill/>
          <a:ln w="38100" cap="flat">
            <a:solidFill>
              <a:srgbClr val="009300"/>
            </a:solidFill>
            <a:prstDash val="solid"/>
            <a:round/>
            <a:headEnd type="none" w="med" len="med"/>
            <a:tailEnd type="none" w="med" len="med"/>
          </a:ln>
          <a:effectLst/>
        </p:spPr>
        <p:txBody>
          <a:bodyPr wrap="none" anchor="ctr"/>
          <a:lstStyle/>
          <a:p>
            <a:endParaRPr lang="nb-NO"/>
          </a:p>
        </p:txBody>
      </p:sp>
      <p:sp>
        <p:nvSpPr>
          <p:cNvPr id="56389" name="SMARTPenAnnotation16"/>
          <p:cNvSpPr>
            <a:spLocks/>
          </p:cNvSpPr>
          <p:nvPr/>
        </p:nvSpPr>
        <p:spPr bwMode="auto">
          <a:xfrm>
            <a:off x="4852988" y="3654425"/>
            <a:ext cx="157162" cy="217488"/>
          </a:xfrm>
          <a:custGeom>
            <a:avLst/>
            <a:gdLst/>
            <a:ahLst/>
            <a:cxnLst>
              <a:cxn ang="0">
                <a:pos x="63" y="1"/>
              </a:cxn>
              <a:cxn ang="0">
                <a:pos x="62" y="15"/>
              </a:cxn>
              <a:cxn ang="0">
                <a:pos x="56" y="24"/>
              </a:cxn>
              <a:cxn ang="0">
                <a:pos x="53" y="31"/>
              </a:cxn>
              <a:cxn ang="0">
                <a:pos x="50" y="40"/>
              </a:cxn>
              <a:cxn ang="0">
                <a:pos x="49" y="49"/>
              </a:cxn>
              <a:cxn ang="0">
                <a:pos x="48" y="61"/>
              </a:cxn>
              <a:cxn ang="0">
                <a:pos x="47" y="69"/>
              </a:cxn>
              <a:cxn ang="0">
                <a:pos x="44" y="75"/>
              </a:cxn>
              <a:cxn ang="0">
                <a:pos x="42" y="84"/>
              </a:cxn>
              <a:cxn ang="0">
                <a:pos x="36" y="95"/>
              </a:cxn>
              <a:cxn ang="0">
                <a:pos x="27" y="107"/>
              </a:cxn>
              <a:cxn ang="0">
                <a:pos x="21" y="116"/>
              </a:cxn>
              <a:cxn ang="0">
                <a:pos x="17" y="121"/>
              </a:cxn>
              <a:cxn ang="0">
                <a:pos x="13" y="125"/>
              </a:cxn>
              <a:cxn ang="0">
                <a:pos x="9" y="129"/>
              </a:cxn>
              <a:cxn ang="0">
                <a:pos x="8" y="131"/>
              </a:cxn>
              <a:cxn ang="0">
                <a:pos x="5" y="130"/>
              </a:cxn>
              <a:cxn ang="0">
                <a:pos x="4" y="131"/>
              </a:cxn>
              <a:cxn ang="0">
                <a:pos x="1" y="132"/>
              </a:cxn>
              <a:cxn ang="0">
                <a:pos x="1" y="133"/>
              </a:cxn>
              <a:cxn ang="0">
                <a:pos x="3" y="136"/>
              </a:cxn>
              <a:cxn ang="0">
                <a:pos x="3" y="135"/>
              </a:cxn>
              <a:cxn ang="0">
                <a:pos x="6" y="133"/>
              </a:cxn>
              <a:cxn ang="0">
                <a:pos x="12" y="129"/>
              </a:cxn>
              <a:cxn ang="0">
                <a:pos x="21" y="122"/>
              </a:cxn>
              <a:cxn ang="0">
                <a:pos x="25" y="120"/>
              </a:cxn>
              <a:cxn ang="0">
                <a:pos x="30" y="121"/>
              </a:cxn>
              <a:cxn ang="0">
                <a:pos x="43" y="123"/>
              </a:cxn>
              <a:cxn ang="0">
                <a:pos x="52" y="121"/>
              </a:cxn>
              <a:cxn ang="0">
                <a:pos x="58" y="121"/>
              </a:cxn>
              <a:cxn ang="0">
                <a:pos x="64" y="119"/>
              </a:cxn>
              <a:cxn ang="0">
                <a:pos x="70" y="116"/>
              </a:cxn>
              <a:cxn ang="0">
                <a:pos x="75" y="116"/>
              </a:cxn>
              <a:cxn ang="0">
                <a:pos x="81" y="115"/>
              </a:cxn>
              <a:cxn ang="0">
                <a:pos x="85" y="117"/>
              </a:cxn>
              <a:cxn ang="0">
                <a:pos x="91" y="122"/>
              </a:cxn>
              <a:cxn ang="0">
                <a:pos x="92" y="125"/>
              </a:cxn>
              <a:cxn ang="0">
                <a:pos x="93" y="125"/>
              </a:cxn>
              <a:cxn ang="0">
                <a:pos x="97" y="124"/>
              </a:cxn>
              <a:cxn ang="0">
                <a:pos x="98" y="122"/>
              </a:cxn>
              <a:cxn ang="0">
                <a:pos x="97" y="116"/>
              </a:cxn>
              <a:cxn ang="0">
                <a:pos x="95" y="117"/>
              </a:cxn>
              <a:cxn ang="0">
                <a:pos x="93" y="114"/>
              </a:cxn>
              <a:cxn ang="0">
                <a:pos x="90" y="113"/>
              </a:cxn>
              <a:cxn ang="0">
                <a:pos x="87" y="106"/>
              </a:cxn>
              <a:cxn ang="0">
                <a:pos x="83" y="94"/>
              </a:cxn>
              <a:cxn ang="0">
                <a:pos x="78" y="80"/>
              </a:cxn>
              <a:cxn ang="0">
                <a:pos x="74" y="71"/>
              </a:cxn>
              <a:cxn ang="0">
                <a:pos x="72" y="62"/>
              </a:cxn>
              <a:cxn ang="0">
                <a:pos x="69" y="56"/>
              </a:cxn>
              <a:cxn ang="0">
                <a:pos x="66" y="47"/>
              </a:cxn>
              <a:cxn ang="0">
                <a:pos x="63" y="37"/>
              </a:cxn>
              <a:cxn ang="0">
                <a:pos x="62" y="31"/>
              </a:cxn>
              <a:cxn ang="0">
                <a:pos x="58" y="25"/>
              </a:cxn>
            </a:cxnLst>
            <a:rect l="0" t="0" r="r" b="b"/>
            <a:pathLst>
              <a:path w="99" h="137">
                <a:moveTo>
                  <a:pt x="63" y="13"/>
                </a:moveTo>
                <a:lnTo>
                  <a:pt x="63" y="0"/>
                </a:lnTo>
                <a:lnTo>
                  <a:pt x="63" y="1"/>
                </a:lnTo>
                <a:lnTo>
                  <a:pt x="63" y="0"/>
                </a:lnTo>
                <a:lnTo>
                  <a:pt x="63" y="12"/>
                </a:lnTo>
                <a:lnTo>
                  <a:pt x="62" y="15"/>
                </a:lnTo>
                <a:lnTo>
                  <a:pt x="60" y="18"/>
                </a:lnTo>
                <a:lnTo>
                  <a:pt x="58" y="22"/>
                </a:lnTo>
                <a:lnTo>
                  <a:pt x="56" y="24"/>
                </a:lnTo>
                <a:lnTo>
                  <a:pt x="55" y="27"/>
                </a:lnTo>
                <a:lnTo>
                  <a:pt x="54" y="29"/>
                </a:lnTo>
                <a:lnTo>
                  <a:pt x="53" y="31"/>
                </a:lnTo>
                <a:lnTo>
                  <a:pt x="52" y="34"/>
                </a:lnTo>
                <a:lnTo>
                  <a:pt x="51" y="37"/>
                </a:lnTo>
                <a:lnTo>
                  <a:pt x="50" y="40"/>
                </a:lnTo>
                <a:lnTo>
                  <a:pt x="49" y="43"/>
                </a:lnTo>
                <a:lnTo>
                  <a:pt x="49" y="47"/>
                </a:lnTo>
                <a:lnTo>
                  <a:pt x="49" y="49"/>
                </a:lnTo>
                <a:lnTo>
                  <a:pt x="48" y="52"/>
                </a:lnTo>
                <a:lnTo>
                  <a:pt x="48" y="54"/>
                </a:lnTo>
                <a:lnTo>
                  <a:pt x="48" y="61"/>
                </a:lnTo>
                <a:lnTo>
                  <a:pt x="48" y="65"/>
                </a:lnTo>
                <a:lnTo>
                  <a:pt x="47" y="67"/>
                </a:lnTo>
                <a:lnTo>
                  <a:pt x="47" y="69"/>
                </a:lnTo>
                <a:lnTo>
                  <a:pt x="45" y="71"/>
                </a:lnTo>
                <a:lnTo>
                  <a:pt x="45" y="72"/>
                </a:lnTo>
                <a:lnTo>
                  <a:pt x="44" y="75"/>
                </a:lnTo>
                <a:lnTo>
                  <a:pt x="44" y="78"/>
                </a:lnTo>
                <a:lnTo>
                  <a:pt x="43" y="80"/>
                </a:lnTo>
                <a:lnTo>
                  <a:pt x="42" y="84"/>
                </a:lnTo>
                <a:lnTo>
                  <a:pt x="41" y="87"/>
                </a:lnTo>
                <a:lnTo>
                  <a:pt x="39" y="90"/>
                </a:lnTo>
                <a:lnTo>
                  <a:pt x="36" y="95"/>
                </a:lnTo>
                <a:lnTo>
                  <a:pt x="33" y="99"/>
                </a:lnTo>
                <a:lnTo>
                  <a:pt x="31" y="103"/>
                </a:lnTo>
                <a:lnTo>
                  <a:pt x="27" y="107"/>
                </a:lnTo>
                <a:lnTo>
                  <a:pt x="24" y="111"/>
                </a:lnTo>
                <a:lnTo>
                  <a:pt x="22" y="114"/>
                </a:lnTo>
                <a:lnTo>
                  <a:pt x="21" y="116"/>
                </a:lnTo>
                <a:lnTo>
                  <a:pt x="20" y="118"/>
                </a:lnTo>
                <a:lnTo>
                  <a:pt x="19" y="120"/>
                </a:lnTo>
                <a:lnTo>
                  <a:pt x="17" y="121"/>
                </a:lnTo>
                <a:lnTo>
                  <a:pt x="16" y="122"/>
                </a:lnTo>
                <a:lnTo>
                  <a:pt x="14" y="123"/>
                </a:lnTo>
                <a:lnTo>
                  <a:pt x="13" y="125"/>
                </a:lnTo>
                <a:lnTo>
                  <a:pt x="11" y="128"/>
                </a:lnTo>
                <a:lnTo>
                  <a:pt x="10" y="129"/>
                </a:lnTo>
                <a:lnTo>
                  <a:pt x="9" y="129"/>
                </a:lnTo>
                <a:lnTo>
                  <a:pt x="8" y="131"/>
                </a:lnTo>
                <a:lnTo>
                  <a:pt x="7" y="131"/>
                </a:lnTo>
                <a:lnTo>
                  <a:pt x="5" y="130"/>
                </a:lnTo>
                <a:lnTo>
                  <a:pt x="4" y="130"/>
                </a:lnTo>
                <a:lnTo>
                  <a:pt x="4" y="131"/>
                </a:lnTo>
                <a:lnTo>
                  <a:pt x="3" y="132"/>
                </a:lnTo>
                <a:lnTo>
                  <a:pt x="2" y="132"/>
                </a:lnTo>
                <a:lnTo>
                  <a:pt x="1" y="132"/>
                </a:lnTo>
                <a:lnTo>
                  <a:pt x="0" y="133"/>
                </a:lnTo>
                <a:lnTo>
                  <a:pt x="1" y="133"/>
                </a:lnTo>
                <a:lnTo>
                  <a:pt x="2" y="133"/>
                </a:lnTo>
                <a:lnTo>
                  <a:pt x="2" y="134"/>
                </a:lnTo>
                <a:lnTo>
                  <a:pt x="3" y="136"/>
                </a:lnTo>
                <a:lnTo>
                  <a:pt x="3" y="135"/>
                </a:lnTo>
                <a:lnTo>
                  <a:pt x="3" y="134"/>
                </a:lnTo>
                <a:lnTo>
                  <a:pt x="4" y="134"/>
                </a:lnTo>
                <a:lnTo>
                  <a:pt x="6" y="133"/>
                </a:lnTo>
                <a:lnTo>
                  <a:pt x="8" y="132"/>
                </a:lnTo>
                <a:lnTo>
                  <a:pt x="10" y="130"/>
                </a:lnTo>
                <a:lnTo>
                  <a:pt x="12" y="129"/>
                </a:lnTo>
                <a:lnTo>
                  <a:pt x="17" y="123"/>
                </a:lnTo>
                <a:lnTo>
                  <a:pt x="19" y="122"/>
                </a:lnTo>
                <a:lnTo>
                  <a:pt x="21" y="122"/>
                </a:lnTo>
                <a:lnTo>
                  <a:pt x="22" y="122"/>
                </a:lnTo>
                <a:lnTo>
                  <a:pt x="25" y="120"/>
                </a:lnTo>
                <a:lnTo>
                  <a:pt x="27" y="120"/>
                </a:lnTo>
                <a:lnTo>
                  <a:pt x="28" y="120"/>
                </a:lnTo>
                <a:lnTo>
                  <a:pt x="30" y="121"/>
                </a:lnTo>
                <a:lnTo>
                  <a:pt x="33" y="122"/>
                </a:lnTo>
                <a:lnTo>
                  <a:pt x="36" y="122"/>
                </a:lnTo>
                <a:lnTo>
                  <a:pt x="43" y="123"/>
                </a:lnTo>
                <a:lnTo>
                  <a:pt x="48" y="123"/>
                </a:lnTo>
                <a:lnTo>
                  <a:pt x="50" y="122"/>
                </a:lnTo>
                <a:lnTo>
                  <a:pt x="52" y="121"/>
                </a:lnTo>
                <a:lnTo>
                  <a:pt x="54" y="120"/>
                </a:lnTo>
                <a:lnTo>
                  <a:pt x="56" y="120"/>
                </a:lnTo>
                <a:lnTo>
                  <a:pt x="58" y="121"/>
                </a:lnTo>
                <a:lnTo>
                  <a:pt x="60" y="121"/>
                </a:lnTo>
                <a:lnTo>
                  <a:pt x="62" y="121"/>
                </a:lnTo>
                <a:lnTo>
                  <a:pt x="64" y="119"/>
                </a:lnTo>
                <a:lnTo>
                  <a:pt x="67" y="117"/>
                </a:lnTo>
                <a:lnTo>
                  <a:pt x="69" y="116"/>
                </a:lnTo>
                <a:lnTo>
                  <a:pt x="70" y="116"/>
                </a:lnTo>
                <a:lnTo>
                  <a:pt x="71" y="117"/>
                </a:lnTo>
                <a:lnTo>
                  <a:pt x="73" y="117"/>
                </a:lnTo>
                <a:lnTo>
                  <a:pt x="75" y="116"/>
                </a:lnTo>
                <a:lnTo>
                  <a:pt x="78" y="115"/>
                </a:lnTo>
                <a:lnTo>
                  <a:pt x="80" y="115"/>
                </a:lnTo>
                <a:lnTo>
                  <a:pt x="81" y="115"/>
                </a:lnTo>
                <a:lnTo>
                  <a:pt x="81" y="116"/>
                </a:lnTo>
                <a:lnTo>
                  <a:pt x="83" y="117"/>
                </a:lnTo>
                <a:lnTo>
                  <a:pt x="85" y="117"/>
                </a:lnTo>
                <a:lnTo>
                  <a:pt x="88" y="119"/>
                </a:lnTo>
                <a:lnTo>
                  <a:pt x="90" y="121"/>
                </a:lnTo>
                <a:lnTo>
                  <a:pt x="91" y="122"/>
                </a:lnTo>
                <a:lnTo>
                  <a:pt x="92" y="123"/>
                </a:lnTo>
                <a:lnTo>
                  <a:pt x="92" y="125"/>
                </a:lnTo>
                <a:lnTo>
                  <a:pt x="93" y="125"/>
                </a:lnTo>
                <a:lnTo>
                  <a:pt x="93" y="124"/>
                </a:lnTo>
                <a:lnTo>
                  <a:pt x="93" y="125"/>
                </a:lnTo>
                <a:lnTo>
                  <a:pt x="96" y="126"/>
                </a:lnTo>
                <a:lnTo>
                  <a:pt x="97" y="124"/>
                </a:lnTo>
                <a:lnTo>
                  <a:pt x="98" y="121"/>
                </a:lnTo>
                <a:lnTo>
                  <a:pt x="98" y="122"/>
                </a:lnTo>
                <a:lnTo>
                  <a:pt x="98" y="120"/>
                </a:lnTo>
                <a:lnTo>
                  <a:pt x="98" y="117"/>
                </a:lnTo>
                <a:lnTo>
                  <a:pt x="97" y="116"/>
                </a:lnTo>
                <a:lnTo>
                  <a:pt x="96" y="116"/>
                </a:lnTo>
                <a:lnTo>
                  <a:pt x="95" y="117"/>
                </a:lnTo>
                <a:lnTo>
                  <a:pt x="94" y="116"/>
                </a:lnTo>
                <a:lnTo>
                  <a:pt x="94" y="115"/>
                </a:lnTo>
                <a:lnTo>
                  <a:pt x="93" y="114"/>
                </a:lnTo>
                <a:lnTo>
                  <a:pt x="92" y="114"/>
                </a:lnTo>
                <a:lnTo>
                  <a:pt x="91" y="114"/>
                </a:lnTo>
                <a:lnTo>
                  <a:pt x="90" y="113"/>
                </a:lnTo>
                <a:lnTo>
                  <a:pt x="89" y="112"/>
                </a:lnTo>
                <a:lnTo>
                  <a:pt x="88" y="109"/>
                </a:lnTo>
                <a:lnTo>
                  <a:pt x="87" y="106"/>
                </a:lnTo>
                <a:lnTo>
                  <a:pt x="86" y="103"/>
                </a:lnTo>
                <a:lnTo>
                  <a:pt x="85" y="101"/>
                </a:lnTo>
                <a:lnTo>
                  <a:pt x="83" y="94"/>
                </a:lnTo>
                <a:lnTo>
                  <a:pt x="81" y="86"/>
                </a:lnTo>
                <a:lnTo>
                  <a:pt x="79" y="83"/>
                </a:lnTo>
                <a:lnTo>
                  <a:pt x="78" y="80"/>
                </a:lnTo>
                <a:lnTo>
                  <a:pt x="76" y="78"/>
                </a:lnTo>
                <a:lnTo>
                  <a:pt x="75" y="75"/>
                </a:lnTo>
                <a:lnTo>
                  <a:pt x="74" y="71"/>
                </a:lnTo>
                <a:lnTo>
                  <a:pt x="74" y="66"/>
                </a:lnTo>
                <a:lnTo>
                  <a:pt x="73" y="64"/>
                </a:lnTo>
                <a:lnTo>
                  <a:pt x="72" y="62"/>
                </a:lnTo>
                <a:lnTo>
                  <a:pt x="71" y="61"/>
                </a:lnTo>
                <a:lnTo>
                  <a:pt x="70" y="59"/>
                </a:lnTo>
                <a:lnTo>
                  <a:pt x="69" y="56"/>
                </a:lnTo>
                <a:lnTo>
                  <a:pt x="69" y="53"/>
                </a:lnTo>
                <a:lnTo>
                  <a:pt x="68" y="51"/>
                </a:lnTo>
                <a:lnTo>
                  <a:pt x="66" y="47"/>
                </a:lnTo>
                <a:lnTo>
                  <a:pt x="64" y="43"/>
                </a:lnTo>
                <a:lnTo>
                  <a:pt x="64" y="39"/>
                </a:lnTo>
                <a:lnTo>
                  <a:pt x="63" y="37"/>
                </a:lnTo>
                <a:lnTo>
                  <a:pt x="63" y="34"/>
                </a:lnTo>
                <a:lnTo>
                  <a:pt x="63" y="32"/>
                </a:lnTo>
                <a:lnTo>
                  <a:pt x="62" y="31"/>
                </a:lnTo>
                <a:lnTo>
                  <a:pt x="60" y="30"/>
                </a:lnTo>
                <a:lnTo>
                  <a:pt x="60" y="29"/>
                </a:lnTo>
                <a:lnTo>
                  <a:pt x="58" y="25"/>
                </a:lnTo>
                <a:lnTo>
                  <a:pt x="58" y="23"/>
                </a:lnTo>
              </a:path>
            </a:pathLst>
          </a:custGeom>
          <a:noFill/>
          <a:ln w="38100" cap="flat">
            <a:solidFill>
              <a:srgbClr val="009300"/>
            </a:solidFill>
            <a:prstDash val="solid"/>
            <a:round/>
            <a:headEnd type="none" w="med" len="med"/>
            <a:tailEnd type="none" w="med" len="med"/>
          </a:ln>
          <a:effectLst/>
        </p:spPr>
        <p:txBody>
          <a:bodyPr wrap="none" anchor="ctr"/>
          <a:lstStyle/>
          <a:p>
            <a:endParaRPr lang="nb-NO"/>
          </a:p>
        </p:txBody>
      </p:sp>
      <p:sp>
        <p:nvSpPr>
          <p:cNvPr id="56390" name="SMARTPenAnnotation17"/>
          <p:cNvSpPr>
            <a:spLocks/>
          </p:cNvSpPr>
          <p:nvPr/>
        </p:nvSpPr>
        <p:spPr bwMode="auto">
          <a:xfrm>
            <a:off x="6500813" y="2571750"/>
            <a:ext cx="41275" cy="366713"/>
          </a:xfrm>
          <a:custGeom>
            <a:avLst/>
            <a:gdLst/>
            <a:ahLst/>
            <a:cxnLst>
              <a:cxn ang="0">
                <a:pos x="25" y="0"/>
              </a:cxn>
              <a:cxn ang="0">
                <a:pos x="20" y="8"/>
              </a:cxn>
              <a:cxn ang="0">
                <a:pos x="19" y="10"/>
              </a:cxn>
              <a:cxn ang="0">
                <a:pos x="19" y="10"/>
              </a:cxn>
              <a:cxn ang="0">
                <a:pos x="19" y="10"/>
              </a:cxn>
              <a:cxn ang="0">
                <a:pos x="19" y="11"/>
              </a:cxn>
              <a:cxn ang="0">
                <a:pos x="20" y="13"/>
              </a:cxn>
              <a:cxn ang="0">
                <a:pos x="20" y="20"/>
              </a:cxn>
              <a:cxn ang="0">
                <a:pos x="20" y="21"/>
              </a:cxn>
              <a:cxn ang="0">
                <a:pos x="20" y="20"/>
              </a:cxn>
              <a:cxn ang="0">
                <a:pos x="19" y="21"/>
              </a:cxn>
              <a:cxn ang="0">
                <a:pos x="17" y="23"/>
              </a:cxn>
              <a:cxn ang="0">
                <a:pos x="17" y="25"/>
              </a:cxn>
              <a:cxn ang="0">
                <a:pos x="16" y="28"/>
              </a:cxn>
              <a:cxn ang="0">
                <a:pos x="15" y="35"/>
              </a:cxn>
              <a:cxn ang="0">
                <a:pos x="15" y="42"/>
              </a:cxn>
              <a:cxn ang="0">
                <a:pos x="15" y="49"/>
              </a:cxn>
              <a:cxn ang="0">
                <a:pos x="15" y="136"/>
              </a:cxn>
              <a:cxn ang="0">
                <a:pos x="14" y="139"/>
              </a:cxn>
              <a:cxn ang="0">
                <a:pos x="14" y="143"/>
              </a:cxn>
              <a:cxn ang="0">
                <a:pos x="12" y="147"/>
              </a:cxn>
              <a:cxn ang="0">
                <a:pos x="12" y="150"/>
              </a:cxn>
              <a:cxn ang="0">
                <a:pos x="11" y="153"/>
              </a:cxn>
              <a:cxn ang="0">
                <a:pos x="11" y="155"/>
              </a:cxn>
              <a:cxn ang="0">
                <a:pos x="10" y="157"/>
              </a:cxn>
              <a:cxn ang="0">
                <a:pos x="9" y="159"/>
              </a:cxn>
              <a:cxn ang="0">
                <a:pos x="8" y="161"/>
              </a:cxn>
              <a:cxn ang="0">
                <a:pos x="7" y="164"/>
              </a:cxn>
              <a:cxn ang="0">
                <a:pos x="6" y="166"/>
              </a:cxn>
              <a:cxn ang="0">
                <a:pos x="6" y="172"/>
              </a:cxn>
              <a:cxn ang="0">
                <a:pos x="5" y="178"/>
              </a:cxn>
              <a:cxn ang="0">
                <a:pos x="5" y="185"/>
              </a:cxn>
              <a:cxn ang="0">
                <a:pos x="5" y="196"/>
              </a:cxn>
              <a:cxn ang="0">
                <a:pos x="5" y="196"/>
              </a:cxn>
              <a:cxn ang="0">
                <a:pos x="4" y="196"/>
              </a:cxn>
              <a:cxn ang="0">
                <a:pos x="4" y="197"/>
              </a:cxn>
              <a:cxn ang="0">
                <a:pos x="2" y="198"/>
              </a:cxn>
              <a:cxn ang="0">
                <a:pos x="2" y="200"/>
              </a:cxn>
              <a:cxn ang="0">
                <a:pos x="1" y="202"/>
              </a:cxn>
              <a:cxn ang="0">
                <a:pos x="0" y="209"/>
              </a:cxn>
              <a:cxn ang="0">
                <a:pos x="0" y="216"/>
              </a:cxn>
              <a:cxn ang="0">
                <a:pos x="0" y="230"/>
              </a:cxn>
            </a:cxnLst>
            <a:rect l="0" t="0" r="r" b="b"/>
            <a:pathLst>
              <a:path w="26" h="231">
                <a:moveTo>
                  <a:pt x="25" y="0"/>
                </a:moveTo>
                <a:lnTo>
                  <a:pt x="20" y="8"/>
                </a:lnTo>
                <a:lnTo>
                  <a:pt x="19" y="10"/>
                </a:lnTo>
                <a:lnTo>
                  <a:pt x="19" y="11"/>
                </a:lnTo>
                <a:lnTo>
                  <a:pt x="20" y="13"/>
                </a:lnTo>
                <a:lnTo>
                  <a:pt x="20" y="20"/>
                </a:lnTo>
                <a:lnTo>
                  <a:pt x="20" y="21"/>
                </a:lnTo>
                <a:lnTo>
                  <a:pt x="20" y="20"/>
                </a:lnTo>
                <a:lnTo>
                  <a:pt x="19" y="21"/>
                </a:lnTo>
                <a:lnTo>
                  <a:pt x="17" y="23"/>
                </a:lnTo>
                <a:lnTo>
                  <a:pt x="17" y="25"/>
                </a:lnTo>
                <a:lnTo>
                  <a:pt x="16" y="28"/>
                </a:lnTo>
                <a:lnTo>
                  <a:pt x="15" y="35"/>
                </a:lnTo>
                <a:lnTo>
                  <a:pt x="15" y="42"/>
                </a:lnTo>
                <a:lnTo>
                  <a:pt x="15" y="49"/>
                </a:lnTo>
                <a:lnTo>
                  <a:pt x="15" y="136"/>
                </a:lnTo>
                <a:lnTo>
                  <a:pt x="14" y="139"/>
                </a:lnTo>
                <a:lnTo>
                  <a:pt x="14" y="143"/>
                </a:lnTo>
                <a:lnTo>
                  <a:pt x="12" y="147"/>
                </a:lnTo>
                <a:lnTo>
                  <a:pt x="12" y="150"/>
                </a:lnTo>
                <a:lnTo>
                  <a:pt x="11" y="153"/>
                </a:lnTo>
                <a:lnTo>
                  <a:pt x="11" y="155"/>
                </a:lnTo>
                <a:lnTo>
                  <a:pt x="10" y="157"/>
                </a:lnTo>
                <a:lnTo>
                  <a:pt x="9" y="159"/>
                </a:lnTo>
                <a:lnTo>
                  <a:pt x="8" y="161"/>
                </a:lnTo>
                <a:lnTo>
                  <a:pt x="7" y="164"/>
                </a:lnTo>
                <a:lnTo>
                  <a:pt x="6" y="166"/>
                </a:lnTo>
                <a:lnTo>
                  <a:pt x="6" y="172"/>
                </a:lnTo>
                <a:lnTo>
                  <a:pt x="5" y="178"/>
                </a:lnTo>
                <a:lnTo>
                  <a:pt x="5" y="185"/>
                </a:lnTo>
                <a:lnTo>
                  <a:pt x="5" y="196"/>
                </a:lnTo>
                <a:lnTo>
                  <a:pt x="4" y="196"/>
                </a:lnTo>
                <a:lnTo>
                  <a:pt x="4" y="197"/>
                </a:lnTo>
                <a:lnTo>
                  <a:pt x="2" y="198"/>
                </a:lnTo>
                <a:lnTo>
                  <a:pt x="2" y="200"/>
                </a:lnTo>
                <a:lnTo>
                  <a:pt x="1" y="202"/>
                </a:lnTo>
                <a:lnTo>
                  <a:pt x="0" y="209"/>
                </a:lnTo>
                <a:lnTo>
                  <a:pt x="0" y="216"/>
                </a:lnTo>
                <a:lnTo>
                  <a:pt x="0" y="230"/>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391" name="SMARTPenAnnotation18"/>
          <p:cNvSpPr>
            <a:spLocks/>
          </p:cNvSpPr>
          <p:nvPr/>
        </p:nvSpPr>
        <p:spPr bwMode="auto">
          <a:xfrm>
            <a:off x="6492875" y="2528888"/>
            <a:ext cx="198438" cy="406400"/>
          </a:xfrm>
          <a:custGeom>
            <a:avLst/>
            <a:gdLst/>
            <a:ahLst/>
            <a:cxnLst>
              <a:cxn ang="0">
                <a:pos x="4" y="39"/>
              </a:cxn>
              <a:cxn ang="0">
                <a:pos x="10" y="24"/>
              </a:cxn>
              <a:cxn ang="0">
                <a:pos x="17" y="20"/>
              </a:cxn>
              <a:cxn ang="0">
                <a:pos x="24" y="20"/>
              </a:cxn>
              <a:cxn ang="0">
                <a:pos x="34" y="18"/>
              </a:cxn>
              <a:cxn ang="0">
                <a:pos x="44" y="15"/>
              </a:cxn>
              <a:cxn ang="0">
                <a:pos x="53" y="9"/>
              </a:cxn>
              <a:cxn ang="0">
                <a:pos x="64" y="3"/>
              </a:cxn>
              <a:cxn ang="0">
                <a:pos x="73" y="0"/>
              </a:cxn>
              <a:cxn ang="0">
                <a:pos x="81" y="5"/>
              </a:cxn>
              <a:cxn ang="0">
                <a:pos x="91" y="9"/>
              </a:cxn>
              <a:cxn ang="0">
                <a:pos x="105" y="24"/>
              </a:cxn>
              <a:cxn ang="0">
                <a:pos x="111" y="38"/>
              </a:cxn>
              <a:cxn ang="0">
                <a:pos x="109" y="48"/>
              </a:cxn>
              <a:cxn ang="0">
                <a:pos x="98" y="66"/>
              </a:cxn>
              <a:cxn ang="0">
                <a:pos x="85" y="82"/>
              </a:cxn>
              <a:cxn ang="0">
                <a:pos x="74" y="95"/>
              </a:cxn>
              <a:cxn ang="0">
                <a:pos x="64" y="106"/>
              </a:cxn>
              <a:cxn ang="0">
                <a:pos x="48" y="115"/>
              </a:cxn>
              <a:cxn ang="0">
                <a:pos x="40" y="114"/>
              </a:cxn>
              <a:cxn ang="0">
                <a:pos x="28" y="122"/>
              </a:cxn>
              <a:cxn ang="0">
                <a:pos x="22" y="127"/>
              </a:cxn>
              <a:cxn ang="0">
                <a:pos x="22" y="131"/>
              </a:cxn>
              <a:cxn ang="0">
                <a:pos x="32" y="119"/>
              </a:cxn>
              <a:cxn ang="0">
                <a:pos x="47" y="109"/>
              </a:cxn>
              <a:cxn ang="0">
                <a:pos x="51" y="110"/>
              </a:cxn>
              <a:cxn ang="0">
                <a:pos x="58" y="108"/>
              </a:cxn>
              <a:cxn ang="0">
                <a:pos x="69" y="111"/>
              </a:cxn>
              <a:cxn ang="0">
                <a:pos x="78" y="115"/>
              </a:cxn>
              <a:cxn ang="0">
                <a:pos x="85" y="114"/>
              </a:cxn>
              <a:cxn ang="0">
                <a:pos x="92" y="114"/>
              </a:cxn>
              <a:cxn ang="0">
                <a:pos x="95" y="115"/>
              </a:cxn>
              <a:cxn ang="0">
                <a:pos x="99" y="116"/>
              </a:cxn>
              <a:cxn ang="0">
                <a:pos x="107" y="129"/>
              </a:cxn>
              <a:cxn ang="0">
                <a:pos x="115" y="144"/>
              </a:cxn>
              <a:cxn ang="0">
                <a:pos x="120" y="161"/>
              </a:cxn>
              <a:cxn ang="0">
                <a:pos x="124" y="167"/>
              </a:cxn>
              <a:cxn ang="0">
                <a:pos x="120" y="193"/>
              </a:cxn>
              <a:cxn ang="0">
                <a:pos x="119" y="209"/>
              </a:cxn>
              <a:cxn ang="0">
                <a:pos x="111" y="222"/>
              </a:cxn>
              <a:cxn ang="0">
                <a:pos x="106" y="228"/>
              </a:cxn>
              <a:cxn ang="0">
                <a:pos x="100" y="229"/>
              </a:cxn>
              <a:cxn ang="0">
                <a:pos x="80" y="247"/>
              </a:cxn>
              <a:cxn ang="0">
                <a:pos x="71" y="251"/>
              </a:cxn>
              <a:cxn ang="0">
                <a:pos x="62" y="255"/>
              </a:cxn>
              <a:cxn ang="0">
                <a:pos x="55" y="254"/>
              </a:cxn>
              <a:cxn ang="0">
                <a:pos x="51" y="251"/>
              </a:cxn>
              <a:cxn ang="0">
                <a:pos x="43" y="250"/>
              </a:cxn>
              <a:cxn ang="0">
                <a:pos x="33" y="243"/>
              </a:cxn>
              <a:cxn ang="0">
                <a:pos x="20" y="241"/>
              </a:cxn>
            </a:cxnLst>
            <a:rect l="0" t="0" r="r" b="b"/>
            <a:pathLst>
              <a:path w="125" h="256">
                <a:moveTo>
                  <a:pt x="0" y="57"/>
                </a:moveTo>
                <a:lnTo>
                  <a:pt x="3" y="49"/>
                </a:lnTo>
                <a:lnTo>
                  <a:pt x="4" y="42"/>
                </a:lnTo>
                <a:lnTo>
                  <a:pt x="4" y="39"/>
                </a:lnTo>
                <a:lnTo>
                  <a:pt x="6" y="34"/>
                </a:lnTo>
                <a:lnTo>
                  <a:pt x="8" y="29"/>
                </a:lnTo>
                <a:lnTo>
                  <a:pt x="9" y="26"/>
                </a:lnTo>
                <a:lnTo>
                  <a:pt x="10" y="24"/>
                </a:lnTo>
                <a:lnTo>
                  <a:pt x="11" y="24"/>
                </a:lnTo>
                <a:lnTo>
                  <a:pt x="12" y="23"/>
                </a:lnTo>
                <a:lnTo>
                  <a:pt x="15" y="21"/>
                </a:lnTo>
                <a:lnTo>
                  <a:pt x="17" y="20"/>
                </a:lnTo>
                <a:lnTo>
                  <a:pt x="18" y="19"/>
                </a:lnTo>
                <a:lnTo>
                  <a:pt x="20" y="20"/>
                </a:lnTo>
                <a:lnTo>
                  <a:pt x="22" y="20"/>
                </a:lnTo>
                <a:lnTo>
                  <a:pt x="24" y="20"/>
                </a:lnTo>
                <a:lnTo>
                  <a:pt x="27" y="20"/>
                </a:lnTo>
                <a:lnTo>
                  <a:pt x="29" y="19"/>
                </a:lnTo>
                <a:lnTo>
                  <a:pt x="32" y="18"/>
                </a:lnTo>
                <a:lnTo>
                  <a:pt x="34" y="18"/>
                </a:lnTo>
                <a:lnTo>
                  <a:pt x="36" y="18"/>
                </a:lnTo>
                <a:lnTo>
                  <a:pt x="38" y="17"/>
                </a:lnTo>
                <a:lnTo>
                  <a:pt x="41" y="16"/>
                </a:lnTo>
                <a:lnTo>
                  <a:pt x="44" y="15"/>
                </a:lnTo>
                <a:lnTo>
                  <a:pt x="47" y="13"/>
                </a:lnTo>
                <a:lnTo>
                  <a:pt x="49" y="12"/>
                </a:lnTo>
                <a:lnTo>
                  <a:pt x="51" y="10"/>
                </a:lnTo>
                <a:lnTo>
                  <a:pt x="53" y="9"/>
                </a:lnTo>
                <a:lnTo>
                  <a:pt x="56" y="7"/>
                </a:lnTo>
                <a:lnTo>
                  <a:pt x="59" y="5"/>
                </a:lnTo>
                <a:lnTo>
                  <a:pt x="62" y="4"/>
                </a:lnTo>
                <a:lnTo>
                  <a:pt x="64" y="3"/>
                </a:lnTo>
                <a:lnTo>
                  <a:pt x="66" y="3"/>
                </a:lnTo>
                <a:lnTo>
                  <a:pt x="70" y="1"/>
                </a:lnTo>
                <a:lnTo>
                  <a:pt x="71" y="0"/>
                </a:lnTo>
                <a:lnTo>
                  <a:pt x="73" y="0"/>
                </a:lnTo>
                <a:lnTo>
                  <a:pt x="75" y="1"/>
                </a:lnTo>
                <a:lnTo>
                  <a:pt x="77" y="3"/>
                </a:lnTo>
                <a:lnTo>
                  <a:pt x="79" y="4"/>
                </a:lnTo>
                <a:lnTo>
                  <a:pt x="81" y="5"/>
                </a:lnTo>
                <a:lnTo>
                  <a:pt x="84" y="6"/>
                </a:lnTo>
                <a:lnTo>
                  <a:pt x="87" y="7"/>
                </a:lnTo>
                <a:lnTo>
                  <a:pt x="89" y="8"/>
                </a:lnTo>
                <a:lnTo>
                  <a:pt x="91" y="9"/>
                </a:lnTo>
                <a:lnTo>
                  <a:pt x="95" y="12"/>
                </a:lnTo>
                <a:lnTo>
                  <a:pt x="98" y="15"/>
                </a:lnTo>
                <a:lnTo>
                  <a:pt x="102" y="19"/>
                </a:lnTo>
                <a:lnTo>
                  <a:pt x="105" y="24"/>
                </a:lnTo>
                <a:lnTo>
                  <a:pt x="109" y="30"/>
                </a:lnTo>
                <a:lnTo>
                  <a:pt x="110" y="37"/>
                </a:lnTo>
                <a:lnTo>
                  <a:pt x="110" y="38"/>
                </a:lnTo>
                <a:lnTo>
                  <a:pt x="111" y="38"/>
                </a:lnTo>
                <a:lnTo>
                  <a:pt x="113" y="38"/>
                </a:lnTo>
                <a:lnTo>
                  <a:pt x="113" y="39"/>
                </a:lnTo>
                <a:lnTo>
                  <a:pt x="112" y="43"/>
                </a:lnTo>
                <a:lnTo>
                  <a:pt x="109" y="48"/>
                </a:lnTo>
                <a:lnTo>
                  <a:pt x="106" y="54"/>
                </a:lnTo>
                <a:lnTo>
                  <a:pt x="103" y="58"/>
                </a:lnTo>
                <a:lnTo>
                  <a:pt x="100" y="63"/>
                </a:lnTo>
                <a:lnTo>
                  <a:pt x="98" y="66"/>
                </a:lnTo>
                <a:lnTo>
                  <a:pt x="96" y="70"/>
                </a:lnTo>
                <a:lnTo>
                  <a:pt x="92" y="74"/>
                </a:lnTo>
                <a:lnTo>
                  <a:pt x="88" y="78"/>
                </a:lnTo>
                <a:lnTo>
                  <a:pt x="85" y="82"/>
                </a:lnTo>
                <a:lnTo>
                  <a:pt x="82" y="86"/>
                </a:lnTo>
                <a:lnTo>
                  <a:pt x="80" y="90"/>
                </a:lnTo>
                <a:lnTo>
                  <a:pt x="77" y="93"/>
                </a:lnTo>
                <a:lnTo>
                  <a:pt x="74" y="95"/>
                </a:lnTo>
                <a:lnTo>
                  <a:pt x="71" y="97"/>
                </a:lnTo>
                <a:lnTo>
                  <a:pt x="69" y="100"/>
                </a:lnTo>
                <a:lnTo>
                  <a:pt x="66" y="103"/>
                </a:lnTo>
                <a:lnTo>
                  <a:pt x="64" y="106"/>
                </a:lnTo>
                <a:lnTo>
                  <a:pt x="62" y="108"/>
                </a:lnTo>
                <a:lnTo>
                  <a:pt x="60" y="109"/>
                </a:lnTo>
                <a:lnTo>
                  <a:pt x="51" y="114"/>
                </a:lnTo>
                <a:lnTo>
                  <a:pt x="48" y="115"/>
                </a:lnTo>
                <a:lnTo>
                  <a:pt x="46" y="114"/>
                </a:lnTo>
                <a:lnTo>
                  <a:pt x="44" y="113"/>
                </a:lnTo>
                <a:lnTo>
                  <a:pt x="42" y="114"/>
                </a:lnTo>
                <a:lnTo>
                  <a:pt x="40" y="114"/>
                </a:lnTo>
                <a:lnTo>
                  <a:pt x="37" y="116"/>
                </a:lnTo>
                <a:lnTo>
                  <a:pt x="33" y="116"/>
                </a:lnTo>
                <a:lnTo>
                  <a:pt x="32" y="118"/>
                </a:lnTo>
                <a:lnTo>
                  <a:pt x="28" y="122"/>
                </a:lnTo>
                <a:lnTo>
                  <a:pt x="27" y="124"/>
                </a:lnTo>
                <a:lnTo>
                  <a:pt x="25" y="125"/>
                </a:lnTo>
                <a:lnTo>
                  <a:pt x="23" y="126"/>
                </a:lnTo>
                <a:lnTo>
                  <a:pt x="22" y="127"/>
                </a:lnTo>
                <a:lnTo>
                  <a:pt x="21" y="128"/>
                </a:lnTo>
                <a:lnTo>
                  <a:pt x="21" y="129"/>
                </a:lnTo>
                <a:lnTo>
                  <a:pt x="21" y="130"/>
                </a:lnTo>
                <a:lnTo>
                  <a:pt x="22" y="131"/>
                </a:lnTo>
                <a:lnTo>
                  <a:pt x="24" y="132"/>
                </a:lnTo>
                <a:lnTo>
                  <a:pt x="27" y="124"/>
                </a:lnTo>
                <a:lnTo>
                  <a:pt x="29" y="121"/>
                </a:lnTo>
                <a:lnTo>
                  <a:pt x="32" y="119"/>
                </a:lnTo>
                <a:lnTo>
                  <a:pt x="38" y="113"/>
                </a:lnTo>
                <a:lnTo>
                  <a:pt x="42" y="111"/>
                </a:lnTo>
                <a:lnTo>
                  <a:pt x="45" y="110"/>
                </a:lnTo>
                <a:lnTo>
                  <a:pt x="47" y="109"/>
                </a:lnTo>
                <a:lnTo>
                  <a:pt x="48" y="110"/>
                </a:lnTo>
                <a:lnTo>
                  <a:pt x="50" y="110"/>
                </a:lnTo>
                <a:lnTo>
                  <a:pt x="51" y="110"/>
                </a:lnTo>
                <a:lnTo>
                  <a:pt x="52" y="109"/>
                </a:lnTo>
                <a:lnTo>
                  <a:pt x="55" y="108"/>
                </a:lnTo>
                <a:lnTo>
                  <a:pt x="57" y="108"/>
                </a:lnTo>
                <a:lnTo>
                  <a:pt x="58" y="108"/>
                </a:lnTo>
                <a:lnTo>
                  <a:pt x="62" y="110"/>
                </a:lnTo>
                <a:lnTo>
                  <a:pt x="64" y="111"/>
                </a:lnTo>
                <a:lnTo>
                  <a:pt x="67" y="111"/>
                </a:lnTo>
                <a:lnTo>
                  <a:pt x="69" y="111"/>
                </a:lnTo>
                <a:lnTo>
                  <a:pt x="72" y="112"/>
                </a:lnTo>
                <a:lnTo>
                  <a:pt x="74" y="113"/>
                </a:lnTo>
                <a:lnTo>
                  <a:pt x="76" y="114"/>
                </a:lnTo>
                <a:lnTo>
                  <a:pt x="78" y="115"/>
                </a:lnTo>
                <a:lnTo>
                  <a:pt x="80" y="114"/>
                </a:lnTo>
                <a:lnTo>
                  <a:pt x="81" y="114"/>
                </a:lnTo>
                <a:lnTo>
                  <a:pt x="83" y="114"/>
                </a:lnTo>
                <a:lnTo>
                  <a:pt x="85" y="114"/>
                </a:lnTo>
                <a:lnTo>
                  <a:pt x="87" y="115"/>
                </a:lnTo>
                <a:lnTo>
                  <a:pt x="88" y="115"/>
                </a:lnTo>
                <a:lnTo>
                  <a:pt x="90" y="115"/>
                </a:lnTo>
                <a:lnTo>
                  <a:pt x="92" y="114"/>
                </a:lnTo>
                <a:lnTo>
                  <a:pt x="93" y="114"/>
                </a:lnTo>
                <a:lnTo>
                  <a:pt x="94" y="114"/>
                </a:lnTo>
                <a:lnTo>
                  <a:pt x="94" y="115"/>
                </a:lnTo>
                <a:lnTo>
                  <a:pt x="95" y="115"/>
                </a:lnTo>
                <a:lnTo>
                  <a:pt x="96" y="115"/>
                </a:lnTo>
                <a:lnTo>
                  <a:pt x="97" y="114"/>
                </a:lnTo>
                <a:lnTo>
                  <a:pt x="98" y="114"/>
                </a:lnTo>
                <a:lnTo>
                  <a:pt x="99" y="116"/>
                </a:lnTo>
                <a:lnTo>
                  <a:pt x="99" y="118"/>
                </a:lnTo>
                <a:lnTo>
                  <a:pt x="101" y="122"/>
                </a:lnTo>
                <a:lnTo>
                  <a:pt x="104" y="125"/>
                </a:lnTo>
                <a:lnTo>
                  <a:pt x="107" y="129"/>
                </a:lnTo>
                <a:lnTo>
                  <a:pt x="110" y="132"/>
                </a:lnTo>
                <a:lnTo>
                  <a:pt x="112" y="134"/>
                </a:lnTo>
                <a:lnTo>
                  <a:pt x="113" y="136"/>
                </a:lnTo>
                <a:lnTo>
                  <a:pt x="115" y="144"/>
                </a:lnTo>
                <a:lnTo>
                  <a:pt x="117" y="148"/>
                </a:lnTo>
                <a:lnTo>
                  <a:pt x="119" y="155"/>
                </a:lnTo>
                <a:lnTo>
                  <a:pt x="119" y="159"/>
                </a:lnTo>
                <a:lnTo>
                  <a:pt x="120" y="161"/>
                </a:lnTo>
                <a:lnTo>
                  <a:pt x="121" y="162"/>
                </a:lnTo>
                <a:lnTo>
                  <a:pt x="122" y="162"/>
                </a:lnTo>
                <a:lnTo>
                  <a:pt x="123" y="163"/>
                </a:lnTo>
                <a:lnTo>
                  <a:pt x="124" y="167"/>
                </a:lnTo>
                <a:lnTo>
                  <a:pt x="123" y="173"/>
                </a:lnTo>
                <a:lnTo>
                  <a:pt x="121" y="179"/>
                </a:lnTo>
                <a:lnTo>
                  <a:pt x="121" y="186"/>
                </a:lnTo>
                <a:lnTo>
                  <a:pt x="120" y="193"/>
                </a:lnTo>
                <a:lnTo>
                  <a:pt x="120" y="201"/>
                </a:lnTo>
                <a:lnTo>
                  <a:pt x="120" y="206"/>
                </a:lnTo>
                <a:lnTo>
                  <a:pt x="119" y="208"/>
                </a:lnTo>
                <a:lnTo>
                  <a:pt x="119" y="209"/>
                </a:lnTo>
                <a:lnTo>
                  <a:pt x="117" y="210"/>
                </a:lnTo>
                <a:lnTo>
                  <a:pt x="115" y="216"/>
                </a:lnTo>
                <a:lnTo>
                  <a:pt x="112" y="221"/>
                </a:lnTo>
                <a:lnTo>
                  <a:pt x="111" y="222"/>
                </a:lnTo>
                <a:lnTo>
                  <a:pt x="109" y="225"/>
                </a:lnTo>
                <a:lnTo>
                  <a:pt x="108" y="227"/>
                </a:lnTo>
                <a:lnTo>
                  <a:pt x="106" y="228"/>
                </a:lnTo>
                <a:lnTo>
                  <a:pt x="105" y="228"/>
                </a:lnTo>
                <a:lnTo>
                  <a:pt x="103" y="228"/>
                </a:lnTo>
                <a:lnTo>
                  <a:pt x="102" y="228"/>
                </a:lnTo>
                <a:lnTo>
                  <a:pt x="100" y="229"/>
                </a:lnTo>
                <a:lnTo>
                  <a:pt x="96" y="232"/>
                </a:lnTo>
                <a:lnTo>
                  <a:pt x="93" y="234"/>
                </a:lnTo>
                <a:lnTo>
                  <a:pt x="87" y="240"/>
                </a:lnTo>
                <a:lnTo>
                  <a:pt x="80" y="247"/>
                </a:lnTo>
                <a:lnTo>
                  <a:pt x="78" y="249"/>
                </a:lnTo>
                <a:lnTo>
                  <a:pt x="76" y="250"/>
                </a:lnTo>
                <a:lnTo>
                  <a:pt x="73" y="251"/>
                </a:lnTo>
                <a:lnTo>
                  <a:pt x="71" y="251"/>
                </a:lnTo>
                <a:lnTo>
                  <a:pt x="68" y="252"/>
                </a:lnTo>
                <a:lnTo>
                  <a:pt x="66" y="253"/>
                </a:lnTo>
                <a:lnTo>
                  <a:pt x="64" y="254"/>
                </a:lnTo>
                <a:lnTo>
                  <a:pt x="62" y="255"/>
                </a:lnTo>
                <a:lnTo>
                  <a:pt x="60" y="254"/>
                </a:lnTo>
                <a:lnTo>
                  <a:pt x="59" y="254"/>
                </a:lnTo>
                <a:lnTo>
                  <a:pt x="57" y="254"/>
                </a:lnTo>
                <a:lnTo>
                  <a:pt x="55" y="254"/>
                </a:lnTo>
                <a:lnTo>
                  <a:pt x="53" y="255"/>
                </a:lnTo>
                <a:lnTo>
                  <a:pt x="52" y="255"/>
                </a:lnTo>
                <a:lnTo>
                  <a:pt x="52" y="253"/>
                </a:lnTo>
                <a:lnTo>
                  <a:pt x="51" y="251"/>
                </a:lnTo>
                <a:lnTo>
                  <a:pt x="50" y="250"/>
                </a:lnTo>
                <a:lnTo>
                  <a:pt x="47" y="250"/>
                </a:lnTo>
                <a:lnTo>
                  <a:pt x="45" y="251"/>
                </a:lnTo>
                <a:lnTo>
                  <a:pt x="43" y="250"/>
                </a:lnTo>
                <a:lnTo>
                  <a:pt x="41" y="249"/>
                </a:lnTo>
                <a:lnTo>
                  <a:pt x="39" y="246"/>
                </a:lnTo>
                <a:lnTo>
                  <a:pt x="37" y="245"/>
                </a:lnTo>
                <a:lnTo>
                  <a:pt x="33" y="243"/>
                </a:lnTo>
                <a:lnTo>
                  <a:pt x="31" y="242"/>
                </a:lnTo>
                <a:lnTo>
                  <a:pt x="27" y="242"/>
                </a:lnTo>
                <a:lnTo>
                  <a:pt x="21" y="242"/>
                </a:lnTo>
                <a:lnTo>
                  <a:pt x="20" y="241"/>
                </a:lnTo>
                <a:lnTo>
                  <a:pt x="19" y="239"/>
                </a:lnTo>
                <a:lnTo>
                  <a:pt x="15" y="232"/>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392" name="SMARTPenAnnotation19"/>
          <p:cNvSpPr>
            <a:spLocks/>
          </p:cNvSpPr>
          <p:nvPr/>
        </p:nvSpPr>
        <p:spPr bwMode="auto">
          <a:xfrm>
            <a:off x="6746875" y="2619375"/>
            <a:ext cx="192088" cy="279400"/>
          </a:xfrm>
          <a:custGeom>
            <a:avLst/>
            <a:gdLst/>
            <a:ahLst/>
            <a:cxnLst>
              <a:cxn ang="0">
                <a:pos x="73" y="17"/>
              </a:cxn>
              <a:cxn ang="0">
                <a:pos x="72" y="15"/>
              </a:cxn>
              <a:cxn ang="0">
                <a:pos x="72" y="14"/>
              </a:cxn>
              <a:cxn ang="0">
                <a:pos x="73" y="11"/>
              </a:cxn>
              <a:cxn ang="0">
                <a:pos x="71" y="6"/>
              </a:cxn>
              <a:cxn ang="0">
                <a:pos x="66" y="2"/>
              </a:cxn>
              <a:cxn ang="0">
                <a:pos x="60" y="0"/>
              </a:cxn>
              <a:cxn ang="0">
                <a:pos x="56" y="1"/>
              </a:cxn>
              <a:cxn ang="0">
                <a:pos x="51" y="5"/>
              </a:cxn>
              <a:cxn ang="0">
                <a:pos x="45" y="12"/>
              </a:cxn>
              <a:cxn ang="0">
                <a:pos x="39" y="21"/>
              </a:cxn>
              <a:cxn ang="0">
                <a:pos x="34" y="28"/>
              </a:cxn>
              <a:cxn ang="0">
                <a:pos x="29" y="38"/>
              </a:cxn>
              <a:cxn ang="0">
                <a:pos x="22" y="48"/>
              </a:cxn>
              <a:cxn ang="0">
                <a:pos x="16" y="58"/>
              </a:cxn>
              <a:cxn ang="0">
                <a:pos x="13" y="67"/>
              </a:cxn>
              <a:cxn ang="0">
                <a:pos x="8" y="75"/>
              </a:cxn>
              <a:cxn ang="0">
                <a:pos x="5" y="81"/>
              </a:cxn>
              <a:cxn ang="0">
                <a:pos x="2" y="87"/>
              </a:cxn>
              <a:cxn ang="0">
                <a:pos x="1" y="94"/>
              </a:cxn>
              <a:cxn ang="0">
                <a:pos x="0" y="102"/>
              </a:cxn>
              <a:cxn ang="0">
                <a:pos x="1" y="110"/>
              </a:cxn>
              <a:cxn ang="0">
                <a:pos x="3" y="118"/>
              </a:cxn>
              <a:cxn ang="0">
                <a:pos x="4" y="125"/>
              </a:cxn>
              <a:cxn ang="0">
                <a:pos x="5" y="132"/>
              </a:cxn>
              <a:cxn ang="0">
                <a:pos x="5" y="138"/>
              </a:cxn>
              <a:cxn ang="0">
                <a:pos x="6" y="145"/>
              </a:cxn>
              <a:cxn ang="0">
                <a:pos x="9" y="152"/>
              </a:cxn>
              <a:cxn ang="0">
                <a:pos x="12" y="158"/>
              </a:cxn>
              <a:cxn ang="0">
                <a:pos x="15" y="162"/>
              </a:cxn>
              <a:cxn ang="0">
                <a:pos x="22" y="167"/>
              </a:cxn>
              <a:cxn ang="0">
                <a:pos x="25" y="167"/>
              </a:cxn>
              <a:cxn ang="0">
                <a:pos x="29" y="167"/>
              </a:cxn>
              <a:cxn ang="0">
                <a:pos x="34" y="171"/>
              </a:cxn>
              <a:cxn ang="0">
                <a:pos x="39" y="172"/>
              </a:cxn>
              <a:cxn ang="0">
                <a:pos x="43" y="171"/>
              </a:cxn>
              <a:cxn ang="0">
                <a:pos x="46" y="173"/>
              </a:cxn>
              <a:cxn ang="0">
                <a:pos x="51" y="174"/>
              </a:cxn>
              <a:cxn ang="0">
                <a:pos x="58" y="175"/>
              </a:cxn>
              <a:cxn ang="0">
                <a:pos x="70" y="174"/>
              </a:cxn>
              <a:cxn ang="0">
                <a:pos x="78" y="171"/>
              </a:cxn>
              <a:cxn ang="0">
                <a:pos x="86" y="166"/>
              </a:cxn>
              <a:cxn ang="0">
                <a:pos x="91" y="161"/>
              </a:cxn>
              <a:cxn ang="0">
                <a:pos x="96" y="154"/>
              </a:cxn>
              <a:cxn ang="0">
                <a:pos x="100" y="147"/>
              </a:cxn>
              <a:cxn ang="0">
                <a:pos x="103" y="140"/>
              </a:cxn>
              <a:cxn ang="0">
                <a:pos x="110" y="129"/>
              </a:cxn>
              <a:cxn ang="0">
                <a:pos x="114" y="121"/>
              </a:cxn>
              <a:cxn ang="0">
                <a:pos x="115" y="114"/>
              </a:cxn>
              <a:cxn ang="0">
                <a:pos x="115" y="108"/>
              </a:cxn>
              <a:cxn ang="0">
                <a:pos x="118" y="101"/>
              </a:cxn>
              <a:cxn ang="0">
                <a:pos x="119" y="93"/>
              </a:cxn>
              <a:cxn ang="0">
                <a:pos x="120" y="85"/>
              </a:cxn>
              <a:cxn ang="0">
                <a:pos x="118" y="79"/>
              </a:cxn>
              <a:cxn ang="0">
                <a:pos x="116" y="71"/>
              </a:cxn>
              <a:cxn ang="0">
                <a:pos x="115" y="62"/>
              </a:cxn>
              <a:cxn ang="0">
                <a:pos x="114" y="55"/>
              </a:cxn>
              <a:cxn ang="0">
                <a:pos x="107" y="47"/>
              </a:cxn>
            </a:cxnLst>
            <a:rect l="0" t="0" r="r" b="b"/>
            <a:pathLst>
              <a:path w="121" h="176">
                <a:moveTo>
                  <a:pt x="70" y="25"/>
                </a:moveTo>
                <a:lnTo>
                  <a:pt x="73" y="17"/>
                </a:lnTo>
                <a:lnTo>
                  <a:pt x="73" y="15"/>
                </a:lnTo>
                <a:lnTo>
                  <a:pt x="72" y="15"/>
                </a:lnTo>
                <a:lnTo>
                  <a:pt x="72" y="14"/>
                </a:lnTo>
                <a:lnTo>
                  <a:pt x="73" y="12"/>
                </a:lnTo>
                <a:lnTo>
                  <a:pt x="73" y="11"/>
                </a:lnTo>
                <a:lnTo>
                  <a:pt x="73" y="10"/>
                </a:lnTo>
                <a:lnTo>
                  <a:pt x="71" y="6"/>
                </a:lnTo>
                <a:lnTo>
                  <a:pt x="68" y="3"/>
                </a:lnTo>
                <a:lnTo>
                  <a:pt x="66" y="2"/>
                </a:lnTo>
                <a:lnTo>
                  <a:pt x="63" y="1"/>
                </a:lnTo>
                <a:lnTo>
                  <a:pt x="60" y="0"/>
                </a:lnTo>
                <a:lnTo>
                  <a:pt x="58" y="0"/>
                </a:lnTo>
                <a:lnTo>
                  <a:pt x="56" y="1"/>
                </a:lnTo>
                <a:lnTo>
                  <a:pt x="53" y="3"/>
                </a:lnTo>
                <a:lnTo>
                  <a:pt x="51" y="5"/>
                </a:lnTo>
                <a:lnTo>
                  <a:pt x="48" y="9"/>
                </a:lnTo>
                <a:lnTo>
                  <a:pt x="45" y="12"/>
                </a:lnTo>
                <a:lnTo>
                  <a:pt x="41" y="17"/>
                </a:lnTo>
                <a:lnTo>
                  <a:pt x="39" y="21"/>
                </a:lnTo>
                <a:lnTo>
                  <a:pt x="36" y="24"/>
                </a:lnTo>
                <a:lnTo>
                  <a:pt x="34" y="28"/>
                </a:lnTo>
                <a:lnTo>
                  <a:pt x="32" y="31"/>
                </a:lnTo>
                <a:lnTo>
                  <a:pt x="29" y="38"/>
                </a:lnTo>
                <a:lnTo>
                  <a:pt x="25" y="43"/>
                </a:lnTo>
                <a:lnTo>
                  <a:pt x="22" y="48"/>
                </a:lnTo>
                <a:lnTo>
                  <a:pt x="20" y="51"/>
                </a:lnTo>
                <a:lnTo>
                  <a:pt x="16" y="58"/>
                </a:lnTo>
                <a:lnTo>
                  <a:pt x="14" y="64"/>
                </a:lnTo>
                <a:lnTo>
                  <a:pt x="13" y="67"/>
                </a:lnTo>
                <a:lnTo>
                  <a:pt x="11" y="71"/>
                </a:lnTo>
                <a:lnTo>
                  <a:pt x="8" y="75"/>
                </a:lnTo>
                <a:lnTo>
                  <a:pt x="7" y="78"/>
                </a:lnTo>
                <a:lnTo>
                  <a:pt x="5" y="81"/>
                </a:lnTo>
                <a:lnTo>
                  <a:pt x="3" y="84"/>
                </a:lnTo>
                <a:lnTo>
                  <a:pt x="2" y="87"/>
                </a:lnTo>
                <a:lnTo>
                  <a:pt x="1" y="90"/>
                </a:lnTo>
                <a:lnTo>
                  <a:pt x="1" y="94"/>
                </a:lnTo>
                <a:lnTo>
                  <a:pt x="1" y="97"/>
                </a:lnTo>
                <a:lnTo>
                  <a:pt x="0" y="102"/>
                </a:lnTo>
                <a:lnTo>
                  <a:pt x="0" y="106"/>
                </a:lnTo>
                <a:lnTo>
                  <a:pt x="1" y="110"/>
                </a:lnTo>
                <a:lnTo>
                  <a:pt x="2" y="114"/>
                </a:lnTo>
                <a:lnTo>
                  <a:pt x="3" y="118"/>
                </a:lnTo>
                <a:lnTo>
                  <a:pt x="3" y="121"/>
                </a:lnTo>
                <a:lnTo>
                  <a:pt x="4" y="125"/>
                </a:lnTo>
                <a:lnTo>
                  <a:pt x="4" y="128"/>
                </a:lnTo>
                <a:lnTo>
                  <a:pt x="5" y="132"/>
                </a:lnTo>
                <a:lnTo>
                  <a:pt x="5" y="135"/>
                </a:lnTo>
                <a:lnTo>
                  <a:pt x="5" y="138"/>
                </a:lnTo>
                <a:lnTo>
                  <a:pt x="5" y="142"/>
                </a:lnTo>
                <a:lnTo>
                  <a:pt x="6" y="145"/>
                </a:lnTo>
                <a:lnTo>
                  <a:pt x="8" y="148"/>
                </a:lnTo>
                <a:lnTo>
                  <a:pt x="9" y="152"/>
                </a:lnTo>
                <a:lnTo>
                  <a:pt x="10" y="155"/>
                </a:lnTo>
                <a:lnTo>
                  <a:pt x="12" y="158"/>
                </a:lnTo>
                <a:lnTo>
                  <a:pt x="14" y="161"/>
                </a:lnTo>
                <a:lnTo>
                  <a:pt x="15" y="162"/>
                </a:lnTo>
                <a:lnTo>
                  <a:pt x="18" y="164"/>
                </a:lnTo>
                <a:lnTo>
                  <a:pt x="22" y="167"/>
                </a:lnTo>
                <a:lnTo>
                  <a:pt x="23" y="167"/>
                </a:lnTo>
                <a:lnTo>
                  <a:pt x="25" y="167"/>
                </a:lnTo>
                <a:lnTo>
                  <a:pt x="27" y="166"/>
                </a:lnTo>
                <a:lnTo>
                  <a:pt x="29" y="167"/>
                </a:lnTo>
                <a:lnTo>
                  <a:pt x="31" y="169"/>
                </a:lnTo>
                <a:lnTo>
                  <a:pt x="34" y="171"/>
                </a:lnTo>
                <a:lnTo>
                  <a:pt x="37" y="172"/>
                </a:lnTo>
                <a:lnTo>
                  <a:pt x="39" y="172"/>
                </a:lnTo>
                <a:lnTo>
                  <a:pt x="41" y="171"/>
                </a:lnTo>
                <a:lnTo>
                  <a:pt x="43" y="171"/>
                </a:lnTo>
                <a:lnTo>
                  <a:pt x="45" y="172"/>
                </a:lnTo>
                <a:lnTo>
                  <a:pt x="46" y="173"/>
                </a:lnTo>
                <a:lnTo>
                  <a:pt x="49" y="174"/>
                </a:lnTo>
                <a:lnTo>
                  <a:pt x="51" y="174"/>
                </a:lnTo>
                <a:lnTo>
                  <a:pt x="54" y="174"/>
                </a:lnTo>
                <a:lnTo>
                  <a:pt x="58" y="175"/>
                </a:lnTo>
                <a:lnTo>
                  <a:pt x="66" y="175"/>
                </a:lnTo>
                <a:lnTo>
                  <a:pt x="70" y="174"/>
                </a:lnTo>
                <a:lnTo>
                  <a:pt x="73" y="173"/>
                </a:lnTo>
                <a:lnTo>
                  <a:pt x="78" y="171"/>
                </a:lnTo>
                <a:lnTo>
                  <a:pt x="84" y="168"/>
                </a:lnTo>
                <a:lnTo>
                  <a:pt x="86" y="166"/>
                </a:lnTo>
                <a:lnTo>
                  <a:pt x="89" y="163"/>
                </a:lnTo>
                <a:lnTo>
                  <a:pt x="91" y="161"/>
                </a:lnTo>
                <a:lnTo>
                  <a:pt x="93" y="158"/>
                </a:lnTo>
                <a:lnTo>
                  <a:pt x="96" y="154"/>
                </a:lnTo>
                <a:lnTo>
                  <a:pt x="98" y="151"/>
                </a:lnTo>
                <a:lnTo>
                  <a:pt x="100" y="147"/>
                </a:lnTo>
                <a:lnTo>
                  <a:pt x="102" y="143"/>
                </a:lnTo>
                <a:lnTo>
                  <a:pt x="103" y="140"/>
                </a:lnTo>
                <a:lnTo>
                  <a:pt x="108" y="132"/>
                </a:lnTo>
                <a:lnTo>
                  <a:pt x="110" y="129"/>
                </a:lnTo>
                <a:lnTo>
                  <a:pt x="112" y="126"/>
                </a:lnTo>
                <a:lnTo>
                  <a:pt x="114" y="121"/>
                </a:lnTo>
                <a:lnTo>
                  <a:pt x="114" y="117"/>
                </a:lnTo>
                <a:lnTo>
                  <a:pt x="115" y="114"/>
                </a:lnTo>
                <a:lnTo>
                  <a:pt x="115" y="111"/>
                </a:lnTo>
                <a:lnTo>
                  <a:pt x="115" y="108"/>
                </a:lnTo>
                <a:lnTo>
                  <a:pt x="118" y="104"/>
                </a:lnTo>
                <a:lnTo>
                  <a:pt x="118" y="101"/>
                </a:lnTo>
                <a:lnTo>
                  <a:pt x="119" y="97"/>
                </a:lnTo>
                <a:lnTo>
                  <a:pt x="119" y="93"/>
                </a:lnTo>
                <a:lnTo>
                  <a:pt x="120" y="90"/>
                </a:lnTo>
                <a:lnTo>
                  <a:pt x="120" y="85"/>
                </a:lnTo>
                <a:lnTo>
                  <a:pt x="119" y="82"/>
                </a:lnTo>
                <a:lnTo>
                  <a:pt x="118" y="79"/>
                </a:lnTo>
                <a:lnTo>
                  <a:pt x="117" y="76"/>
                </a:lnTo>
                <a:lnTo>
                  <a:pt x="116" y="71"/>
                </a:lnTo>
                <a:lnTo>
                  <a:pt x="115" y="66"/>
                </a:lnTo>
                <a:lnTo>
                  <a:pt x="115" y="62"/>
                </a:lnTo>
                <a:lnTo>
                  <a:pt x="115" y="58"/>
                </a:lnTo>
                <a:lnTo>
                  <a:pt x="114" y="55"/>
                </a:lnTo>
                <a:lnTo>
                  <a:pt x="112" y="52"/>
                </a:lnTo>
                <a:lnTo>
                  <a:pt x="107" y="47"/>
                </a:lnTo>
                <a:lnTo>
                  <a:pt x="100" y="45"/>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393" name="SMARTPenAnnotation20"/>
          <p:cNvSpPr>
            <a:spLocks/>
          </p:cNvSpPr>
          <p:nvPr/>
        </p:nvSpPr>
        <p:spPr bwMode="auto">
          <a:xfrm>
            <a:off x="7000875" y="2587625"/>
            <a:ext cx="247650" cy="349250"/>
          </a:xfrm>
          <a:custGeom>
            <a:avLst/>
            <a:gdLst/>
            <a:ahLst/>
            <a:cxnLst>
              <a:cxn ang="0">
                <a:pos x="2" y="47"/>
              </a:cxn>
              <a:cxn ang="0">
                <a:pos x="4" y="56"/>
              </a:cxn>
              <a:cxn ang="0">
                <a:pos x="5" y="79"/>
              </a:cxn>
              <a:cxn ang="0">
                <a:pos x="4" y="132"/>
              </a:cxn>
              <a:cxn ang="0">
                <a:pos x="1" y="144"/>
              </a:cxn>
              <a:cxn ang="0">
                <a:pos x="0" y="155"/>
              </a:cxn>
              <a:cxn ang="0">
                <a:pos x="1" y="185"/>
              </a:cxn>
              <a:cxn ang="0">
                <a:pos x="4" y="191"/>
              </a:cxn>
              <a:cxn ang="0">
                <a:pos x="1" y="186"/>
              </a:cxn>
              <a:cxn ang="0">
                <a:pos x="0" y="172"/>
              </a:cxn>
              <a:cxn ang="0">
                <a:pos x="3" y="156"/>
              </a:cxn>
              <a:cxn ang="0">
                <a:pos x="4" y="141"/>
              </a:cxn>
              <a:cxn ang="0">
                <a:pos x="5" y="91"/>
              </a:cxn>
              <a:cxn ang="0">
                <a:pos x="2" y="78"/>
              </a:cxn>
              <a:cxn ang="0">
                <a:pos x="5" y="60"/>
              </a:cxn>
              <a:cxn ang="0">
                <a:pos x="8" y="38"/>
              </a:cxn>
              <a:cxn ang="0">
                <a:pos x="10" y="23"/>
              </a:cxn>
              <a:cxn ang="0">
                <a:pos x="10" y="19"/>
              </a:cxn>
              <a:cxn ang="0">
                <a:pos x="13" y="20"/>
              </a:cxn>
              <a:cxn ang="0">
                <a:pos x="19" y="33"/>
              </a:cxn>
              <a:cxn ang="0">
                <a:pos x="28" y="48"/>
              </a:cxn>
              <a:cxn ang="0">
                <a:pos x="36" y="59"/>
              </a:cxn>
              <a:cxn ang="0">
                <a:pos x="40" y="67"/>
              </a:cxn>
              <a:cxn ang="0">
                <a:pos x="45" y="78"/>
              </a:cxn>
              <a:cxn ang="0">
                <a:pos x="52" y="93"/>
              </a:cxn>
              <a:cxn ang="0">
                <a:pos x="57" y="106"/>
              </a:cxn>
              <a:cxn ang="0">
                <a:pos x="64" y="118"/>
              </a:cxn>
              <a:cxn ang="0">
                <a:pos x="74" y="133"/>
              </a:cxn>
              <a:cxn ang="0">
                <a:pos x="86" y="154"/>
              </a:cxn>
              <a:cxn ang="0">
                <a:pos x="92" y="169"/>
              </a:cxn>
              <a:cxn ang="0">
                <a:pos x="97" y="173"/>
              </a:cxn>
              <a:cxn ang="0">
                <a:pos x="107" y="186"/>
              </a:cxn>
              <a:cxn ang="0">
                <a:pos x="117" y="201"/>
              </a:cxn>
              <a:cxn ang="0">
                <a:pos x="127" y="212"/>
              </a:cxn>
              <a:cxn ang="0">
                <a:pos x="135" y="216"/>
              </a:cxn>
              <a:cxn ang="0">
                <a:pos x="142" y="214"/>
              </a:cxn>
              <a:cxn ang="0">
                <a:pos x="144" y="203"/>
              </a:cxn>
              <a:cxn ang="0">
                <a:pos x="147" y="187"/>
              </a:cxn>
              <a:cxn ang="0">
                <a:pos x="151" y="170"/>
              </a:cxn>
              <a:cxn ang="0">
                <a:pos x="154" y="154"/>
              </a:cxn>
              <a:cxn ang="0">
                <a:pos x="152" y="146"/>
              </a:cxn>
              <a:cxn ang="0">
                <a:pos x="154" y="133"/>
              </a:cxn>
              <a:cxn ang="0">
                <a:pos x="155" y="92"/>
              </a:cxn>
              <a:cxn ang="0">
                <a:pos x="152" y="82"/>
              </a:cxn>
              <a:cxn ang="0">
                <a:pos x="153" y="71"/>
              </a:cxn>
              <a:cxn ang="0">
                <a:pos x="150" y="56"/>
              </a:cxn>
              <a:cxn ang="0">
                <a:pos x="149" y="24"/>
              </a:cxn>
              <a:cxn ang="0">
                <a:pos x="147" y="14"/>
              </a:cxn>
            </a:cxnLst>
            <a:rect l="0" t="0" r="r" b="b"/>
            <a:pathLst>
              <a:path w="156" h="220">
                <a:moveTo>
                  <a:pt x="5" y="30"/>
                </a:moveTo>
                <a:lnTo>
                  <a:pt x="2" y="43"/>
                </a:lnTo>
                <a:lnTo>
                  <a:pt x="2" y="47"/>
                </a:lnTo>
                <a:lnTo>
                  <a:pt x="3" y="50"/>
                </a:lnTo>
                <a:lnTo>
                  <a:pt x="3" y="52"/>
                </a:lnTo>
                <a:lnTo>
                  <a:pt x="4" y="56"/>
                </a:lnTo>
                <a:lnTo>
                  <a:pt x="5" y="62"/>
                </a:lnTo>
                <a:lnTo>
                  <a:pt x="5" y="69"/>
                </a:lnTo>
                <a:lnTo>
                  <a:pt x="5" y="79"/>
                </a:lnTo>
                <a:lnTo>
                  <a:pt x="5" y="125"/>
                </a:lnTo>
                <a:lnTo>
                  <a:pt x="4" y="129"/>
                </a:lnTo>
                <a:lnTo>
                  <a:pt x="4" y="132"/>
                </a:lnTo>
                <a:lnTo>
                  <a:pt x="2" y="137"/>
                </a:lnTo>
                <a:lnTo>
                  <a:pt x="2" y="141"/>
                </a:lnTo>
                <a:lnTo>
                  <a:pt x="1" y="144"/>
                </a:lnTo>
                <a:lnTo>
                  <a:pt x="1" y="148"/>
                </a:lnTo>
                <a:lnTo>
                  <a:pt x="0" y="151"/>
                </a:lnTo>
                <a:lnTo>
                  <a:pt x="0" y="155"/>
                </a:lnTo>
                <a:lnTo>
                  <a:pt x="0" y="162"/>
                </a:lnTo>
                <a:lnTo>
                  <a:pt x="0" y="181"/>
                </a:lnTo>
                <a:lnTo>
                  <a:pt x="1" y="185"/>
                </a:lnTo>
                <a:lnTo>
                  <a:pt x="3" y="190"/>
                </a:lnTo>
                <a:lnTo>
                  <a:pt x="3" y="191"/>
                </a:lnTo>
                <a:lnTo>
                  <a:pt x="4" y="191"/>
                </a:lnTo>
                <a:lnTo>
                  <a:pt x="4" y="190"/>
                </a:lnTo>
                <a:lnTo>
                  <a:pt x="1" y="186"/>
                </a:lnTo>
                <a:lnTo>
                  <a:pt x="0" y="184"/>
                </a:lnTo>
                <a:lnTo>
                  <a:pt x="0" y="177"/>
                </a:lnTo>
                <a:lnTo>
                  <a:pt x="0" y="172"/>
                </a:lnTo>
                <a:lnTo>
                  <a:pt x="0" y="164"/>
                </a:lnTo>
                <a:lnTo>
                  <a:pt x="1" y="159"/>
                </a:lnTo>
                <a:lnTo>
                  <a:pt x="3" y="156"/>
                </a:lnTo>
                <a:lnTo>
                  <a:pt x="3" y="152"/>
                </a:lnTo>
                <a:lnTo>
                  <a:pt x="4" y="147"/>
                </a:lnTo>
                <a:lnTo>
                  <a:pt x="4" y="141"/>
                </a:lnTo>
                <a:lnTo>
                  <a:pt x="5" y="132"/>
                </a:lnTo>
                <a:lnTo>
                  <a:pt x="5" y="123"/>
                </a:lnTo>
                <a:lnTo>
                  <a:pt x="5" y="91"/>
                </a:lnTo>
                <a:lnTo>
                  <a:pt x="4" y="87"/>
                </a:lnTo>
                <a:lnTo>
                  <a:pt x="2" y="81"/>
                </a:lnTo>
                <a:lnTo>
                  <a:pt x="2" y="78"/>
                </a:lnTo>
                <a:lnTo>
                  <a:pt x="3" y="71"/>
                </a:lnTo>
                <a:lnTo>
                  <a:pt x="4" y="66"/>
                </a:lnTo>
                <a:lnTo>
                  <a:pt x="5" y="60"/>
                </a:lnTo>
                <a:lnTo>
                  <a:pt x="5" y="54"/>
                </a:lnTo>
                <a:lnTo>
                  <a:pt x="5" y="47"/>
                </a:lnTo>
                <a:lnTo>
                  <a:pt x="8" y="38"/>
                </a:lnTo>
                <a:lnTo>
                  <a:pt x="9" y="34"/>
                </a:lnTo>
                <a:lnTo>
                  <a:pt x="10" y="29"/>
                </a:lnTo>
                <a:lnTo>
                  <a:pt x="10" y="23"/>
                </a:lnTo>
                <a:lnTo>
                  <a:pt x="10" y="18"/>
                </a:lnTo>
                <a:lnTo>
                  <a:pt x="10" y="19"/>
                </a:lnTo>
                <a:lnTo>
                  <a:pt x="11" y="19"/>
                </a:lnTo>
                <a:lnTo>
                  <a:pt x="13" y="20"/>
                </a:lnTo>
                <a:lnTo>
                  <a:pt x="14" y="21"/>
                </a:lnTo>
                <a:lnTo>
                  <a:pt x="16" y="27"/>
                </a:lnTo>
                <a:lnTo>
                  <a:pt x="19" y="33"/>
                </a:lnTo>
                <a:lnTo>
                  <a:pt x="22" y="39"/>
                </a:lnTo>
                <a:lnTo>
                  <a:pt x="25" y="44"/>
                </a:lnTo>
                <a:lnTo>
                  <a:pt x="28" y="48"/>
                </a:lnTo>
                <a:lnTo>
                  <a:pt x="33" y="53"/>
                </a:lnTo>
                <a:lnTo>
                  <a:pt x="34" y="54"/>
                </a:lnTo>
                <a:lnTo>
                  <a:pt x="36" y="59"/>
                </a:lnTo>
                <a:lnTo>
                  <a:pt x="37" y="63"/>
                </a:lnTo>
                <a:lnTo>
                  <a:pt x="39" y="65"/>
                </a:lnTo>
                <a:lnTo>
                  <a:pt x="40" y="67"/>
                </a:lnTo>
                <a:lnTo>
                  <a:pt x="42" y="68"/>
                </a:lnTo>
                <a:lnTo>
                  <a:pt x="43" y="70"/>
                </a:lnTo>
                <a:lnTo>
                  <a:pt x="45" y="78"/>
                </a:lnTo>
                <a:lnTo>
                  <a:pt x="47" y="84"/>
                </a:lnTo>
                <a:lnTo>
                  <a:pt x="50" y="90"/>
                </a:lnTo>
                <a:lnTo>
                  <a:pt x="52" y="93"/>
                </a:lnTo>
                <a:lnTo>
                  <a:pt x="53" y="97"/>
                </a:lnTo>
                <a:lnTo>
                  <a:pt x="55" y="102"/>
                </a:lnTo>
                <a:lnTo>
                  <a:pt x="57" y="106"/>
                </a:lnTo>
                <a:lnTo>
                  <a:pt x="59" y="110"/>
                </a:lnTo>
                <a:lnTo>
                  <a:pt x="62" y="114"/>
                </a:lnTo>
                <a:lnTo>
                  <a:pt x="64" y="118"/>
                </a:lnTo>
                <a:lnTo>
                  <a:pt x="67" y="122"/>
                </a:lnTo>
                <a:lnTo>
                  <a:pt x="70" y="128"/>
                </a:lnTo>
                <a:lnTo>
                  <a:pt x="74" y="133"/>
                </a:lnTo>
                <a:lnTo>
                  <a:pt x="77" y="139"/>
                </a:lnTo>
                <a:lnTo>
                  <a:pt x="83" y="150"/>
                </a:lnTo>
                <a:lnTo>
                  <a:pt x="86" y="154"/>
                </a:lnTo>
                <a:lnTo>
                  <a:pt x="88" y="160"/>
                </a:lnTo>
                <a:lnTo>
                  <a:pt x="91" y="166"/>
                </a:lnTo>
                <a:lnTo>
                  <a:pt x="92" y="169"/>
                </a:lnTo>
                <a:lnTo>
                  <a:pt x="94" y="171"/>
                </a:lnTo>
                <a:lnTo>
                  <a:pt x="95" y="172"/>
                </a:lnTo>
                <a:lnTo>
                  <a:pt x="97" y="173"/>
                </a:lnTo>
                <a:lnTo>
                  <a:pt x="100" y="177"/>
                </a:lnTo>
                <a:lnTo>
                  <a:pt x="103" y="182"/>
                </a:lnTo>
                <a:lnTo>
                  <a:pt x="107" y="186"/>
                </a:lnTo>
                <a:lnTo>
                  <a:pt x="110" y="191"/>
                </a:lnTo>
                <a:lnTo>
                  <a:pt x="113" y="197"/>
                </a:lnTo>
                <a:lnTo>
                  <a:pt x="117" y="201"/>
                </a:lnTo>
                <a:lnTo>
                  <a:pt x="120" y="205"/>
                </a:lnTo>
                <a:lnTo>
                  <a:pt x="123" y="208"/>
                </a:lnTo>
                <a:lnTo>
                  <a:pt x="127" y="212"/>
                </a:lnTo>
                <a:lnTo>
                  <a:pt x="128" y="213"/>
                </a:lnTo>
                <a:lnTo>
                  <a:pt x="132" y="214"/>
                </a:lnTo>
                <a:lnTo>
                  <a:pt x="135" y="216"/>
                </a:lnTo>
                <a:lnTo>
                  <a:pt x="139" y="219"/>
                </a:lnTo>
                <a:lnTo>
                  <a:pt x="140" y="218"/>
                </a:lnTo>
                <a:lnTo>
                  <a:pt x="142" y="214"/>
                </a:lnTo>
                <a:lnTo>
                  <a:pt x="143" y="211"/>
                </a:lnTo>
                <a:lnTo>
                  <a:pt x="144" y="208"/>
                </a:lnTo>
                <a:lnTo>
                  <a:pt x="144" y="203"/>
                </a:lnTo>
                <a:lnTo>
                  <a:pt x="145" y="198"/>
                </a:lnTo>
                <a:lnTo>
                  <a:pt x="146" y="193"/>
                </a:lnTo>
                <a:lnTo>
                  <a:pt x="147" y="187"/>
                </a:lnTo>
                <a:lnTo>
                  <a:pt x="148" y="182"/>
                </a:lnTo>
                <a:lnTo>
                  <a:pt x="149" y="176"/>
                </a:lnTo>
                <a:lnTo>
                  <a:pt x="151" y="170"/>
                </a:lnTo>
                <a:lnTo>
                  <a:pt x="153" y="163"/>
                </a:lnTo>
                <a:lnTo>
                  <a:pt x="154" y="157"/>
                </a:lnTo>
                <a:lnTo>
                  <a:pt x="154" y="154"/>
                </a:lnTo>
                <a:lnTo>
                  <a:pt x="153" y="151"/>
                </a:lnTo>
                <a:lnTo>
                  <a:pt x="152" y="149"/>
                </a:lnTo>
                <a:lnTo>
                  <a:pt x="152" y="146"/>
                </a:lnTo>
                <a:lnTo>
                  <a:pt x="152" y="142"/>
                </a:lnTo>
                <a:lnTo>
                  <a:pt x="153" y="138"/>
                </a:lnTo>
                <a:lnTo>
                  <a:pt x="154" y="133"/>
                </a:lnTo>
                <a:lnTo>
                  <a:pt x="154" y="126"/>
                </a:lnTo>
                <a:lnTo>
                  <a:pt x="155" y="108"/>
                </a:lnTo>
                <a:lnTo>
                  <a:pt x="155" y="92"/>
                </a:lnTo>
                <a:lnTo>
                  <a:pt x="154" y="89"/>
                </a:lnTo>
                <a:lnTo>
                  <a:pt x="152" y="85"/>
                </a:lnTo>
                <a:lnTo>
                  <a:pt x="152" y="82"/>
                </a:lnTo>
                <a:lnTo>
                  <a:pt x="153" y="76"/>
                </a:lnTo>
                <a:lnTo>
                  <a:pt x="153" y="73"/>
                </a:lnTo>
                <a:lnTo>
                  <a:pt x="153" y="71"/>
                </a:lnTo>
                <a:lnTo>
                  <a:pt x="151" y="67"/>
                </a:lnTo>
                <a:lnTo>
                  <a:pt x="150" y="61"/>
                </a:lnTo>
                <a:lnTo>
                  <a:pt x="150" y="56"/>
                </a:lnTo>
                <a:lnTo>
                  <a:pt x="150" y="35"/>
                </a:lnTo>
                <a:lnTo>
                  <a:pt x="150" y="28"/>
                </a:lnTo>
                <a:lnTo>
                  <a:pt x="149" y="24"/>
                </a:lnTo>
                <a:lnTo>
                  <a:pt x="149" y="21"/>
                </a:lnTo>
                <a:lnTo>
                  <a:pt x="147" y="17"/>
                </a:lnTo>
                <a:lnTo>
                  <a:pt x="147" y="14"/>
                </a:lnTo>
                <a:lnTo>
                  <a:pt x="146" y="10"/>
                </a:lnTo>
                <a:lnTo>
                  <a:pt x="145" y="0"/>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394" name="SMARTPenAnnotation21"/>
          <p:cNvSpPr>
            <a:spLocks/>
          </p:cNvSpPr>
          <p:nvPr/>
        </p:nvSpPr>
        <p:spPr bwMode="auto">
          <a:xfrm>
            <a:off x="7337425" y="2616200"/>
            <a:ext cx="163513" cy="333375"/>
          </a:xfrm>
          <a:custGeom>
            <a:avLst/>
            <a:gdLst/>
            <a:ahLst/>
            <a:cxnLst>
              <a:cxn ang="0">
                <a:pos x="11" y="0"/>
              </a:cxn>
              <a:cxn ang="0">
                <a:pos x="10" y="6"/>
              </a:cxn>
              <a:cxn ang="0">
                <a:pos x="11" y="5"/>
              </a:cxn>
              <a:cxn ang="0">
                <a:pos x="10" y="11"/>
              </a:cxn>
              <a:cxn ang="0">
                <a:pos x="9" y="19"/>
              </a:cxn>
              <a:cxn ang="0">
                <a:pos x="8" y="29"/>
              </a:cxn>
              <a:cxn ang="0">
                <a:pos x="4" y="50"/>
              </a:cxn>
              <a:cxn ang="0">
                <a:pos x="1" y="72"/>
              </a:cxn>
              <a:cxn ang="0">
                <a:pos x="2" y="83"/>
              </a:cxn>
              <a:cxn ang="0">
                <a:pos x="1" y="92"/>
              </a:cxn>
              <a:cxn ang="0">
                <a:pos x="0" y="102"/>
              </a:cxn>
              <a:cxn ang="0">
                <a:pos x="1" y="109"/>
              </a:cxn>
              <a:cxn ang="0">
                <a:pos x="2" y="117"/>
              </a:cxn>
              <a:cxn ang="0">
                <a:pos x="3" y="124"/>
              </a:cxn>
              <a:cxn ang="0">
                <a:pos x="3" y="136"/>
              </a:cxn>
              <a:cxn ang="0">
                <a:pos x="7" y="145"/>
              </a:cxn>
              <a:cxn ang="0">
                <a:pos x="14" y="164"/>
              </a:cxn>
              <a:cxn ang="0">
                <a:pos x="18" y="177"/>
              </a:cxn>
              <a:cxn ang="0">
                <a:pos x="21" y="183"/>
              </a:cxn>
              <a:cxn ang="0">
                <a:pos x="25" y="189"/>
              </a:cxn>
              <a:cxn ang="0">
                <a:pos x="36" y="200"/>
              </a:cxn>
              <a:cxn ang="0">
                <a:pos x="40" y="203"/>
              </a:cxn>
              <a:cxn ang="0">
                <a:pos x="46" y="205"/>
              </a:cxn>
              <a:cxn ang="0">
                <a:pos x="52" y="206"/>
              </a:cxn>
              <a:cxn ang="0">
                <a:pos x="57" y="208"/>
              </a:cxn>
              <a:cxn ang="0">
                <a:pos x="61" y="209"/>
              </a:cxn>
              <a:cxn ang="0">
                <a:pos x="64" y="206"/>
              </a:cxn>
              <a:cxn ang="0">
                <a:pos x="68" y="201"/>
              </a:cxn>
              <a:cxn ang="0">
                <a:pos x="71" y="195"/>
              </a:cxn>
              <a:cxn ang="0">
                <a:pos x="76" y="186"/>
              </a:cxn>
              <a:cxn ang="0">
                <a:pos x="80" y="181"/>
              </a:cxn>
              <a:cxn ang="0">
                <a:pos x="83" y="176"/>
              </a:cxn>
              <a:cxn ang="0">
                <a:pos x="86" y="170"/>
              </a:cxn>
              <a:cxn ang="0">
                <a:pos x="90" y="166"/>
              </a:cxn>
              <a:cxn ang="0">
                <a:pos x="93" y="161"/>
              </a:cxn>
              <a:cxn ang="0">
                <a:pos x="96" y="154"/>
              </a:cxn>
              <a:cxn ang="0">
                <a:pos x="100" y="146"/>
              </a:cxn>
              <a:cxn ang="0">
                <a:pos x="102" y="138"/>
              </a:cxn>
              <a:cxn ang="0">
                <a:pos x="102" y="129"/>
              </a:cxn>
              <a:cxn ang="0">
                <a:pos x="100" y="116"/>
              </a:cxn>
              <a:cxn ang="0">
                <a:pos x="100" y="104"/>
              </a:cxn>
              <a:cxn ang="0">
                <a:pos x="101" y="94"/>
              </a:cxn>
              <a:cxn ang="0">
                <a:pos x="100" y="90"/>
              </a:cxn>
              <a:cxn ang="0">
                <a:pos x="98" y="80"/>
              </a:cxn>
              <a:cxn ang="0">
                <a:pos x="98" y="68"/>
              </a:cxn>
              <a:cxn ang="0">
                <a:pos x="97" y="27"/>
              </a:cxn>
              <a:cxn ang="0">
                <a:pos x="93" y="12"/>
              </a:cxn>
            </a:cxnLst>
            <a:rect l="0" t="0" r="r" b="b"/>
            <a:pathLst>
              <a:path w="103" h="210">
                <a:moveTo>
                  <a:pt x="8" y="12"/>
                </a:moveTo>
                <a:lnTo>
                  <a:pt x="11" y="0"/>
                </a:lnTo>
                <a:lnTo>
                  <a:pt x="10" y="5"/>
                </a:lnTo>
                <a:lnTo>
                  <a:pt x="10" y="6"/>
                </a:lnTo>
                <a:lnTo>
                  <a:pt x="11" y="5"/>
                </a:lnTo>
                <a:lnTo>
                  <a:pt x="10" y="11"/>
                </a:lnTo>
                <a:lnTo>
                  <a:pt x="9" y="15"/>
                </a:lnTo>
                <a:lnTo>
                  <a:pt x="9" y="19"/>
                </a:lnTo>
                <a:lnTo>
                  <a:pt x="9" y="23"/>
                </a:lnTo>
                <a:lnTo>
                  <a:pt x="8" y="29"/>
                </a:lnTo>
                <a:lnTo>
                  <a:pt x="7" y="35"/>
                </a:lnTo>
                <a:lnTo>
                  <a:pt x="4" y="50"/>
                </a:lnTo>
                <a:lnTo>
                  <a:pt x="1" y="66"/>
                </a:lnTo>
                <a:lnTo>
                  <a:pt x="1" y="72"/>
                </a:lnTo>
                <a:lnTo>
                  <a:pt x="1" y="78"/>
                </a:lnTo>
                <a:lnTo>
                  <a:pt x="2" y="83"/>
                </a:lnTo>
                <a:lnTo>
                  <a:pt x="1" y="87"/>
                </a:lnTo>
                <a:lnTo>
                  <a:pt x="1" y="92"/>
                </a:lnTo>
                <a:lnTo>
                  <a:pt x="0" y="97"/>
                </a:lnTo>
                <a:lnTo>
                  <a:pt x="0" y="102"/>
                </a:lnTo>
                <a:lnTo>
                  <a:pt x="0" y="106"/>
                </a:lnTo>
                <a:lnTo>
                  <a:pt x="1" y="109"/>
                </a:lnTo>
                <a:lnTo>
                  <a:pt x="2" y="113"/>
                </a:lnTo>
                <a:lnTo>
                  <a:pt x="2" y="117"/>
                </a:lnTo>
                <a:lnTo>
                  <a:pt x="2" y="120"/>
                </a:lnTo>
                <a:lnTo>
                  <a:pt x="3" y="124"/>
                </a:lnTo>
                <a:lnTo>
                  <a:pt x="3" y="133"/>
                </a:lnTo>
                <a:lnTo>
                  <a:pt x="3" y="136"/>
                </a:lnTo>
                <a:lnTo>
                  <a:pt x="6" y="142"/>
                </a:lnTo>
                <a:lnTo>
                  <a:pt x="7" y="145"/>
                </a:lnTo>
                <a:lnTo>
                  <a:pt x="12" y="159"/>
                </a:lnTo>
                <a:lnTo>
                  <a:pt x="14" y="164"/>
                </a:lnTo>
                <a:lnTo>
                  <a:pt x="17" y="170"/>
                </a:lnTo>
                <a:lnTo>
                  <a:pt x="18" y="177"/>
                </a:lnTo>
                <a:lnTo>
                  <a:pt x="18" y="179"/>
                </a:lnTo>
                <a:lnTo>
                  <a:pt x="21" y="183"/>
                </a:lnTo>
                <a:lnTo>
                  <a:pt x="23" y="187"/>
                </a:lnTo>
                <a:lnTo>
                  <a:pt x="25" y="189"/>
                </a:lnTo>
                <a:lnTo>
                  <a:pt x="30" y="193"/>
                </a:lnTo>
                <a:lnTo>
                  <a:pt x="36" y="200"/>
                </a:lnTo>
                <a:lnTo>
                  <a:pt x="38" y="201"/>
                </a:lnTo>
                <a:lnTo>
                  <a:pt x="40" y="203"/>
                </a:lnTo>
                <a:lnTo>
                  <a:pt x="43" y="204"/>
                </a:lnTo>
                <a:lnTo>
                  <a:pt x="46" y="205"/>
                </a:lnTo>
                <a:lnTo>
                  <a:pt x="49" y="206"/>
                </a:lnTo>
                <a:lnTo>
                  <a:pt x="52" y="206"/>
                </a:lnTo>
                <a:lnTo>
                  <a:pt x="54" y="207"/>
                </a:lnTo>
                <a:lnTo>
                  <a:pt x="57" y="208"/>
                </a:lnTo>
                <a:lnTo>
                  <a:pt x="59" y="209"/>
                </a:lnTo>
                <a:lnTo>
                  <a:pt x="61" y="209"/>
                </a:lnTo>
                <a:lnTo>
                  <a:pt x="63" y="208"/>
                </a:lnTo>
                <a:lnTo>
                  <a:pt x="64" y="206"/>
                </a:lnTo>
                <a:lnTo>
                  <a:pt x="66" y="204"/>
                </a:lnTo>
                <a:lnTo>
                  <a:pt x="68" y="201"/>
                </a:lnTo>
                <a:lnTo>
                  <a:pt x="70" y="198"/>
                </a:lnTo>
                <a:lnTo>
                  <a:pt x="71" y="195"/>
                </a:lnTo>
                <a:lnTo>
                  <a:pt x="75" y="188"/>
                </a:lnTo>
                <a:lnTo>
                  <a:pt x="76" y="186"/>
                </a:lnTo>
                <a:lnTo>
                  <a:pt x="78" y="183"/>
                </a:lnTo>
                <a:lnTo>
                  <a:pt x="80" y="181"/>
                </a:lnTo>
                <a:lnTo>
                  <a:pt x="81" y="179"/>
                </a:lnTo>
                <a:lnTo>
                  <a:pt x="83" y="176"/>
                </a:lnTo>
                <a:lnTo>
                  <a:pt x="85" y="173"/>
                </a:lnTo>
                <a:lnTo>
                  <a:pt x="86" y="170"/>
                </a:lnTo>
                <a:lnTo>
                  <a:pt x="88" y="168"/>
                </a:lnTo>
                <a:lnTo>
                  <a:pt x="90" y="166"/>
                </a:lnTo>
                <a:lnTo>
                  <a:pt x="91" y="164"/>
                </a:lnTo>
                <a:lnTo>
                  <a:pt x="93" y="161"/>
                </a:lnTo>
                <a:lnTo>
                  <a:pt x="95" y="158"/>
                </a:lnTo>
                <a:lnTo>
                  <a:pt x="96" y="154"/>
                </a:lnTo>
                <a:lnTo>
                  <a:pt x="98" y="150"/>
                </a:lnTo>
                <a:lnTo>
                  <a:pt x="100" y="146"/>
                </a:lnTo>
                <a:lnTo>
                  <a:pt x="101" y="142"/>
                </a:lnTo>
                <a:lnTo>
                  <a:pt x="102" y="138"/>
                </a:lnTo>
                <a:lnTo>
                  <a:pt x="102" y="134"/>
                </a:lnTo>
                <a:lnTo>
                  <a:pt x="102" y="129"/>
                </a:lnTo>
                <a:lnTo>
                  <a:pt x="101" y="123"/>
                </a:lnTo>
                <a:lnTo>
                  <a:pt x="100" y="116"/>
                </a:lnTo>
                <a:lnTo>
                  <a:pt x="100" y="110"/>
                </a:lnTo>
                <a:lnTo>
                  <a:pt x="100" y="104"/>
                </a:lnTo>
                <a:lnTo>
                  <a:pt x="101" y="98"/>
                </a:lnTo>
                <a:lnTo>
                  <a:pt x="101" y="94"/>
                </a:lnTo>
                <a:lnTo>
                  <a:pt x="101" y="92"/>
                </a:lnTo>
                <a:lnTo>
                  <a:pt x="100" y="90"/>
                </a:lnTo>
                <a:lnTo>
                  <a:pt x="99" y="86"/>
                </a:lnTo>
                <a:lnTo>
                  <a:pt x="98" y="80"/>
                </a:lnTo>
                <a:lnTo>
                  <a:pt x="98" y="74"/>
                </a:lnTo>
                <a:lnTo>
                  <a:pt x="98" y="68"/>
                </a:lnTo>
                <a:lnTo>
                  <a:pt x="98" y="31"/>
                </a:lnTo>
                <a:lnTo>
                  <a:pt x="97" y="27"/>
                </a:lnTo>
                <a:lnTo>
                  <a:pt x="97" y="23"/>
                </a:lnTo>
                <a:lnTo>
                  <a:pt x="93" y="12"/>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395" name="SMARTPenAnnotation22"/>
          <p:cNvSpPr>
            <a:spLocks/>
          </p:cNvSpPr>
          <p:nvPr/>
        </p:nvSpPr>
        <p:spPr bwMode="auto">
          <a:xfrm>
            <a:off x="7572375" y="2617788"/>
            <a:ext cx="144463" cy="363537"/>
          </a:xfrm>
          <a:custGeom>
            <a:avLst/>
            <a:gdLst/>
            <a:ahLst/>
            <a:cxnLst>
              <a:cxn ang="0">
                <a:pos x="52" y="1"/>
              </a:cxn>
              <a:cxn ang="0">
                <a:pos x="51" y="0"/>
              </a:cxn>
              <a:cxn ang="0">
                <a:pos x="49" y="0"/>
              </a:cxn>
              <a:cxn ang="0">
                <a:pos x="45" y="1"/>
              </a:cxn>
              <a:cxn ang="0">
                <a:pos x="41" y="2"/>
              </a:cxn>
              <a:cxn ang="0">
                <a:pos x="37" y="5"/>
              </a:cxn>
              <a:cxn ang="0">
                <a:pos x="33" y="8"/>
              </a:cxn>
              <a:cxn ang="0">
                <a:pos x="23" y="18"/>
              </a:cxn>
              <a:cxn ang="0">
                <a:pos x="20" y="22"/>
              </a:cxn>
              <a:cxn ang="0">
                <a:pos x="17" y="27"/>
              </a:cxn>
              <a:cxn ang="0">
                <a:pos x="16" y="27"/>
              </a:cxn>
              <a:cxn ang="0">
                <a:pos x="12" y="29"/>
              </a:cxn>
              <a:cxn ang="0">
                <a:pos x="8" y="35"/>
              </a:cxn>
              <a:cxn ang="0">
                <a:pos x="4" y="43"/>
              </a:cxn>
              <a:cxn ang="0">
                <a:pos x="1" y="51"/>
              </a:cxn>
              <a:cxn ang="0">
                <a:pos x="2" y="55"/>
              </a:cxn>
              <a:cxn ang="0">
                <a:pos x="4" y="62"/>
              </a:cxn>
              <a:cxn ang="0">
                <a:pos x="7" y="75"/>
              </a:cxn>
              <a:cxn ang="0">
                <a:pos x="10" y="78"/>
              </a:cxn>
              <a:cxn ang="0">
                <a:pos x="14" y="81"/>
              </a:cxn>
              <a:cxn ang="0">
                <a:pos x="19" y="86"/>
              </a:cxn>
              <a:cxn ang="0">
                <a:pos x="25" y="89"/>
              </a:cxn>
              <a:cxn ang="0">
                <a:pos x="31" y="91"/>
              </a:cxn>
              <a:cxn ang="0">
                <a:pos x="36" y="93"/>
              </a:cxn>
              <a:cxn ang="0">
                <a:pos x="41" y="95"/>
              </a:cxn>
              <a:cxn ang="0">
                <a:pos x="47" y="96"/>
              </a:cxn>
              <a:cxn ang="0">
                <a:pos x="51" y="98"/>
              </a:cxn>
              <a:cxn ang="0">
                <a:pos x="59" y="103"/>
              </a:cxn>
              <a:cxn ang="0">
                <a:pos x="64" y="108"/>
              </a:cxn>
              <a:cxn ang="0">
                <a:pos x="68" y="113"/>
              </a:cxn>
              <a:cxn ang="0">
                <a:pos x="71" y="117"/>
              </a:cxn>
              <a:cxn ang="0">
                <a:pos x="75" y="122"/>
              </a:cxn>
              <a:cxn ang="0">
                <a:pos x="80" y="131"/>
              </a:cxn>
              <a:cxn ang="0">
                <a:pos x="88" y="148"/>
              </a:cxn>
              <a:cxn ang="0">
                <a:pos x="90" y="163"/>
              </a:cxn>
              <a:cxn ang="0">
                <a:pos x="90" y="171"/>
              </a:cxn>
              <a:cxn ang="0">
                <a:pos x="88" y="178"/>
              </a:cxn>
              <a:cxn ang="0">
                <a:pos x="85" y="186"/>
              </a:cxn>
              <a:cxn ang="0">
                <a:pos x="78" y="193"/>
              </a:cxn>
              <a:cxn ang="0">
                <a:pos x="54" y="217"/>
              </a:cxn>
              <a:cxn ang="0">
                <a:pos x="49" y="221"/>
              </a:cxn>
              <a:cxn ang="0">
                <a:pos x="43" y="224"/>
              </a:cxn>
              <a:cxn ang="0">
                <a:pos x="39" y="225"/>
              </a:cxn>
              <a:cxn ang="0">
                <a:pos x="34" y="227"/>
              </a:cxn>
              <a:cxn ang="0">
                <a:pos x="28" y="228"/>
              </a:cxn>
              <a:cxn ang="0">
                <a:pos x="21" y="225"/>
              </a:cxn>
              <a:cxn ang="0">
                <a:pos x="16" y="223"/>
              </a:cxn>
              <a:cxn ang="0">
                <a:pos x="12" y="221"/>
              </a:cxn>
              <a:cxn ang="0">
                <a:pos x="9" y="219"/>
              </a:cxn>
              <a:cxn ang="0">
                <a:pos x="5" y="216"/>
              </a:cxn>
            </a:cxnLst>
            <a:rect l="0" t="0" r="r" b="b"/>
            <a:pathLst>
              <a:path w="91" h="229">
                <a:moveTo>
                  <a:pt x="55" y="6"/>
                </a:moveTo>
                <a:lnTo>
                  <a:pt x="52" y="1"/>
                </a:lnTo>
                <a:lnTo>
                  <a:pt x="52" y="0"/>
                </a:lnTo>
                <a:lnTo>
                  <a:pt x="51" y="0"/>
                </a:lnTo>
                <a:lnTo>
                  <a:pt x="49" y="0"/>
                </a:lnTo>
                <a:lnTo>
                  <a:pt x="47" y="1"/>
                </a:lnTo>
                <a:lnTo>
                  <a:pt x="45" y="1"/>
                </a:lnTo>
                <a:lnTo>
                  <a:pt x="43" y="1"/>
                </a:lnTo>
                <a:lnTo>
                  <a:pt x="41" y="2"/>
                </a:lnTo>
                <a:lnTo>
                  <a:pt x="39" y="4"/>
                </a:lnTo>
                <a:lnTo>
                  <a:pt x="37" y="5"/>
                </a:lnTo>
                <a:lnTo>
                  <a:pt x="35" y="6"/>
                </a:lnTo>
                <a:lnTo>
                  <a:pt x="33" y="8"/>
                </a:lnTo>
                <a:lnTo>
                  <a:pt x="30" y="11"/>
                </a:lnTo>
                <a:lnTo>
                  <a:pt x="23" y="18"/>
                </a:lnTo>
                <a:lnTo>
                  <a:pt x="22" y="20"/>
                </a:lnTo>
                <a:lnTo>
                  <a:pt x="20" y="22"/>
                </a:lnTo>
                <a:lnTo>
                  <a:pt x="18" y="25"/>
                </a:lnTo>
                <a:lnTo>
                  <a:pt x="17" y="27"/>
                </a:lnTo>
                <a:lnTo>
                  <a:pt x="16" y="27"/>
                </a:lnTo>
                <a:lnTo>
                  <a:pt x="15" y="28"/>
                </a:lnTo>
                <a:lnTo>
                  <a:pt x="12" y="29"/>
                </a:lnTo>
                <a:lnTo>
                  <a:pt x="10" y="32"/>
                </a:lnTo>
                <a:lnTo>
                  <a:pt x="8" y="35"/>
                </a:lnTo>
                <a:lnTo>
                  <a:pt x="6" y="38"/>
                </a:lnTo>
                <a:lnTo>
                  <a:pt x="4" y="43"/>
                </a:lnTo>
                <a:lnTo>
                  <a:pt x="2" y="49"/>
                </a:lnTo>
                <a:lnTo>
                  <a:pt x="1" y="51"/>
                </a:lnTo>
                <a:lnTo>
                  <a:pt x="1" y="53"/>
                </a:lnTo>
                <a:lnTo>
                  <a:pt x="2" y="55"/>
                </a:lnTo>
                <a:lnTo>
                  <a:pt x="3" y="57"/>
                </a:lnTo>
                <a:lnTo>
                  <a:pt x="4" y="62"/>
                </a:lnTo>
                <a:lnTo>
                  <a:pt x="5" y="68"/>
                </a:lnTo>
                <a:lnTo>
                  <a:pt x="7" y="75"/>
                </a:lnTo>
                <a:lnTo>
                  <a:pt x="9" y="77"/>
                </a:lnTo>
                <a:lnTo>
                  <a:pt x="10" y="78"/>
                </a:lnTo>
                <a:lnTo>
                  <a:pt x="12" y="79"/>
                </a:lnTo>
                <a:lnTo>
                  <a:pt x="14" y="81"/>
                </a:lnTo>
                <a:lnTo>
                  <a:pt x="17" y="83"/>
                </a:lnTo>
                <a:lnTo>
                  <a:pt x="19" y="86"/>
                </a:lnTo>
                <a:lnTo>
                  <a:pt x="22" y="87"/>
                </a:lnTo>
                <a:lnTo>
                  <a:pt x="25" y="89"/>
                </a:lnTo>
                <a:lnTo>
                  <a:pt x="29" y="89"/>
                </a:lnTo>
                <a:lnTo>
                  <a:pt x="31" y="91"/>
                </a:lnTo>
                <a:lnTo>
                  <a:pt x="34" y="92"/>
                </a:lnTo>
                <a:lnTo>
                  <a:pt x="36" y="93"/>
                </a:lnTo>
                <a:lnTo>
                  <a:pt x="38" y="94"/>
                </a:lnTo>
                <a:lnTo>
                  <a:pt x="41" y="95"/>
                </a:lnTo>
                <a:lnTo>
                  <a:pt x="44" y="95"/>
                </a:lnTo>
                <a:lnTo>
                  <a:pt x="47" y="96"/>
                </a:lnTo>
                <a:lnTo>
                  <a:pt x="49" y="97"/>
                </a:lnTo>
                <a:lnTo>
                  <a:pt x="51" y="98"/>
                </a:lnTo>
                <a:lnTo>
                  <a:pt x="53" y="100"/>
                </a:lnTo>
                <a:lnTo>
                  <a:pt x="59" y="103"/>
                </a:lnTo>
                <a:lnTo>
                  <a:pt x="62" y="105"/>
                </a:lnTo>
                <a:lnTo>
                  <a:pt x="64" y="108"/>
                </a:lnTo>
                <a:lnTo>
                  <a:pt x="66" y="110"/>
                </a:lnTo>
                <a:lnTo>
                  <a:pt x="68" y="113"/>
                </a:lnTo>
                <a:lnTo>
                  <a:pt x="70" y="115"/>
                </a:lnTo>
                <a:lnTo>
                  <a:pt x="71" y="117"/>
                </a:lnTo>
                <a:lnTo>
                  <a:pt x="73" y="119"/>
                </a:lnTo>
                <a:lnTo>
                  <a:pt x="75" y="122"/>
                </a:lnTo>
                <a:lnTo>
                  <a:pt x="77" y="125"/>
                </a:lnTo>
                <a:lnTo>
                  <a:pt x="80" y="131"/>
                </a:lnTo>
                <a:lnTo>
                  <a:pt x="87" y="144"/>
                </a:lnTo>
                <a:lnTo>
                  <a:pt x="88" y="148"/>
                </a:lnTo>
                <a:lnTo>
                  <a:pt x="89" y="153"/>
                </a:lnTo>
                <a:lnTo>
                  <a:pt x="90" y="163"/>
                </a:lnTo>
                <a:lnTo>
                  <a:pt x="90" y="168"/>
                </a:lnTo>
                <a:lnTo>
                  <a:pt x="90" y="171"/>
                </a:lnTo>
                <a:lnTo>
                  <a:pt x="89" y="174"/>
                </a:lnTo>
                <a:lnTo>
                  <a:pt x="88" y="178"/>
                </a:lnTo>
                <a:lnTo>
                  <a:pt x="87" y="182"/>
                </a:lnTo>
                <a:lnTo>
                  <a:pt x="85" y="186"/>
                </a:lnTo>
                <a:lnTo>
                  <a:pt x="83" y="189"/>
                </a:lnTo>
                <a:lnTo>
                  <a:pt x="78" y="193"/>
                </a:lnTo>
                <a:lnTo>
                  <a:pt x="74" y="197"/>
                </a:lnTo>
                <a:lnTo>
                  <a:pt x="54" y="217"/>
                </a:lnTo>
                <a:lnTo>
                  <a:pt x="51" y="219"/>
                </a:lnTo>
                <a:lnTo>
                  <a:pt x="49" y="221"/>
                </a:lnTo>
                <a:lnTo>
                  <a:pt x="46" y="223"/>
                </a:lnTo>
                <a:lnTo>
                  <a:pt x="43" y="224"/>
                </a:lnTo>
                <a:lnTo>
                  <a:pt x="41" y="224"/>
                </a:lnTo>
                <a:lnTo>
                  <a:pt x="39" y="225"/>
                </a:lnTo>
                <a:lnTo>
                  <a:pt x="37" y="226"/>
                </a:lnTo>
                <a:lnTo>
                  <a:pt x="34" y="227"/>
                </a:lnTo>
                <a:lnTo>
                  <a:pt x="31" y="228"/>
                </a:lnTo>
                <a:lnTo>
                  <a:pt x="28" y="228"/>
                </a:lnTo>
                <a:lnTo>
                  <a:pt x="25" y="227"/>
                </a:lnTo>
                <a:lnTo>
                  <a:pt x="21" y="225"/>
                </a:lnTo>
                <a:lnTo>
                  <a:pt x="19" y="224"/>
                </a:lnTo>
                <a:lnTo>
                  <a:pt x="16" y="223"/>
                </a:lnTo>
                <a:lnTo>
                  <a:pt x="14" y="222"/>
                </a:lnTo>
                <a:lnTo>
                  <a:pt x="12" y="221"/>
                </a:lnTo>
                <a:lnTo>
                  <a:pt x="10" y="220"/>
                </a:lnTo>
                <a:lnTo>
                  <a:pt x="9" y="219"/>
                </a:lnTo>
                <a:lnTo>
                  <a:pt x="7" y="217"/>
                </a:lnTo>
                <a:lnTo>
                  <a:pt x="5" y="216"/>
                </a:lnTo>
                <a:lnTo>
                  <a:pt x="0" y="211"/>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396" name="SMARTPenAnnotation23"/>
          <p:cNvSpPr>
            <a:spLocks/>
          </p:cNvSpPr>
          <p:nvPr/>
        </p:nvSpPr>
        <p:spPr bwMode="auto">
          <a:xfrm>
            <a:off x="7794625" y="2619375"/>
            <a:ext cx="22225" cy="382588"/>
          </a:xfrm>
          <a:custGeom>
            <a:avLst/>
            <a:gdLst/>
            <a:ahLst/>
            <a:cxnLst>
              <a:cxn ang="0">
                <a:pos x="10" y="0"/>
              </a:cxn>
              <a:cxn ang="0">
                <a:pos x="10" y="39"/>
              </a:cxn>
              <a:cxn ang="0">
                <a:pos x="11" y="42"/>
              </a:cxn>
              <a:cxn ang="0">
                <a:pos x="11" y="45"/>
              </a:cxn>
              <a:cxn ang="0">
                <a:pos x="13" y="49"/>
              </a:cxn>
              <a:cxn ang="0">
                <a:pos x="13" y="52"/>
              </a:cxn>
              <a:cxn ang="0">
                <a:pos x="12" y="55"/>
              </a:cxn>
              <a:cxn ang="0">
                <a:pos x="12" y="58"/>
              </a:cxn>
              <a:cxn ang="0">
                <a:pos x="11" y="62"/>
              </a:cxn>
              <a:cxn ang="0">
                <a:pos x="11" y="67"/>
              </a:cxn>
              <a:cxn ang="0">
                <a:pos x="10" y="75"/>
              </a:cxn>
              <a:cxn ang="0">
                <a:pos x="10" y="80"/>
              </a:cxn>
              <a:cxn ang="0">
                <a:pos x="10" y="91"/>
              </a:cxn>
              <a:cxn ang="0">
                <a:pos x="9" y="97"/>
              </a:cxn>
              <a:cxn ang="0">
                <a:pos x="9" y="102"/>
              </a:cxn>
              <a:cxn ang="0">
                <a:pos x="7" y="108"/>
              </a:cxn>
              <a:cxn ang="0">
                <a:pos x="7" y="113"/>
              </a:cxn>
              <a:cxn ang="0">
                <a:pos x="6" y="118"/>
              </a:cxn>
              <a:cxn ang="0">
                <a:pos x="6" y="122"/>
              </a:cxn>
              <a:cxn ang="0">
                <a:pos x="5" y="126"/>
              </a:cxn>
              <a:cxn ang="0">
                <a:pos x="5" y="136"/>
              </a:cxn>
              <a:cxn ang="0">
                <a:pos x="6" y="140"/>
              </a:cxn>
              <a:cxn ang="0">
                <a:pos x="7" y="145"/>
              </a:cxn>
              <a:cxn ang="0">
                <a:pos x="8" y="150"/>
              </a:cxn>
              <a:cxn ang="0">
                <a:pos x="8" y="155"/>
              </a:cxn>
              <a:cxn ang="0">
                <a:pos x="8" y="159"/>
              </a:cxn>
              <a:cxn ang="0">
                <a:pos x="7" y="162"/>
              </a:cxn>
              <a:cxn ang="0">
                <a:pos x="7" y="167"/>
              </a:cxn>
              <a:cxn ang="0">
                <a:pos x="7" y="171"/>
              </a:cxn>
              <a:cxn ang="0">
                <a:pos x="8" y="176"/>
              </a:cxn>
              <a:cxn ang="0">
                <a:pos x="9" y="180"/>
              </a:cxn>
              <a:cxn ang="0">
                <a:pos x="9" y="184"/>
              </a:cxn>
              <a:cxn ang="0">
                <a:pos x="9" y="188"/>
              </a:cxn>
              <a:cxn ang="0">
                <a:pos x="9" y="192"/>
              </a:cxn>
              <a:cxn ang="0">
                <a:pos x="8" y="196"/>
              </a:cxn>
              <a:cxn ang="0">
                <a:pos x="7" y="201"/>
              </a:cxn>
              <a:cxn ang="0">
                <a:pos x="6" y="204"/>
              </a:cxn>
              <a:cxn ang="0">
                <a:pos x="6" y="207"/>
              </a:cxn>
              <a:cxn ang="0">
                <a:pos x="6" y="210"/>
              </a:cxn>
              <a:cxn ang="0">
                <a:pos x="5" y="216"/>
              </a:cxn>
              <a:cxn ang="0">
                <a:pos x="5" y="223"/>
              </a:cxn>
              <a:cxn ang="0">
                <a:pos x="5" y="230"/>
              </a:cxn>
              <a:cxn ang="0">
                <a:pos x="4" y="232"/>
              </a:cxn>
              <a:cxn ang="0">
                <a:pos x="4" y="234"/>
              </a:cxn>
              <a:cxn ang="0">
                <a:pos x="0" y="240"/>
              </a:cxn>
            </a:cxnLst>
            <a:rect l="0" t="0" r="r" b="b"/>
            <a:pathLst>
              <a:path w="14" h="241">
                <a:moveTo>
                  <a:pt x="10" y="0"/>
                </a:moveTo>
                <a:lnTo>
                  <a:pt x="10" y="39"/>
                </a:lnTo>
                <a:lnTo>
                  <a:pt x="11" y="42"/>
                </a:lnTo>
                <a:lnTo>
                  <a:pt x="11" y="45"/>
                </a:lnTo>
                <a:lnTo>
                  <a:pt x="13" y="49"/>
                </a:lnTo>
                <a:lnTo>
                  <a:pt x="13" y="52"/>
                </a:lnTo>
                <a:lnTo>
                  <a:pt x="12" y="55"/>
                </a:lnTo>
                <a:lnTo>
                  <a:pt x="12" y="58"/>
                </a:lnTo>
                <a:lnTo>
                  <a:pt x="11" y="62"/>
                </a:lnTo>
                <a:lnTo>
                  <a:pt x="11" y="67"/>
                </a:lnTo>
                <a:lnTo>
                  <a:pt x="10" y="75"/>
                </a:lnTo>
                <a:lnTo>
                  <a:pt x="10" y="80"/>
                </a:lnTo>
                <a:lnTo>
                  <a:pt x="10" y="91"/>
                </a:lnTo>
                <a:lnTo>
                  <a:pt x="9" y="97"/>
                </a:lnTo>
                <a:lnTo>
                  <a:pt x="9" y="102"/>
                </a:lnTo>
                <a:lnTo>
                  <a:pt x="7" y="108"/>
                </a:lnTo>
                <a:lnTo>
                  <a:pt x="7" y="113"/>
                </a:lnTo>
                <a:lnTo>
                  <a:pt x="6" y="118"/>
                </a:lnTo>
                <a:lnTo>
                  <a:pt x="6" y="122"/>
                </a:lnTo>
                <a:lnTo>
                  <a:pt x="5" y="126"/>
                </a:lnTo>
                <a:lnTo>
                  <a:pt x="5" y="136"/>
                </a:lnTo>
                <a:lnTo>
                  <a:pt x="6" y="140"/>
                </a:lnTo>
                <a:lnTo>
                  <a:pt x="7" y="145"/>
                </a:lnTo>
                <a:lnTo>
                  <a:pt x="8" y="150"/>
                </a:lnTo>
                <a:lnTo>
                  <a:pt x="8" y="155"/>
                </a:lnTo>
                <a:lnTo>
                  <a:pt x="8" y="159"/>
                </a:lnTo>
                <a:lnTo>
                  <a:pt x="7" y="162"/>
                </a:lnTo>
                <a:lnTo>
                  <a:pt x="7" y="167"/>
                </a:lnTo>
                <a:lnTo>
                  <a:pt x="7" y="171"/>
                </a:lnTo>
                <a:lnTo>
                  <a:pt x="8" y="176"/>
                </a:lnTo>
                <a:lnTo>
                  <a:pt x="9" y="180"/>
                </a:lnTo>
                <a:lnTo>
                  <a:pt x="9" y="184"/>
                </a:lnTo>
                <a:lnTo>
                  <a:pt x="9" y="188"/>
                </a:lnTo>
                <a:lnTo>
                  <a:pt x="9" y="192"/>
                </a:lnTo>
                <a:lnTo>
                  <a:pt x="8" y="196"/>
                </a:lnTo>
                <a:lnTo>
                  <a:pt x="7" y="201"/>
                </a:lnTo>
                <a:lnTo>
                  <a:pt x="6" y="204"/>
                </a:lnTo>
                <a:lnTo>
                  <a:pt x="6" y="207"/>
                </a:lnTo>
                <a:lnTo>
                  <a:pt x="6" y="210"/>
                </a:lnTo>
                <a:lnTo>
                  <a:pt x="5" y="216"/>
                </a:lnTo>
                <a:lnTo>
                  <a:pt x="5" y="223"/>
                </a:lnTo>
                <a:lnTo>
                  <a:pt x="5" y="230"/>
                </a:lnTo>
                <a:lnTo>
                  <a:pt x="4" y="232"/>
                </a:lnTo>
                <a:lnTo>
                  <a:pt x="4" y="234"/>
                </a:lnTo>
                <a:lnTo>
                  <a:pt x="0" y="240"/>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397" name="SMARTPenAnnotation24"/>
          <p:cNvSpPr>
            <a:spLocks/>
          </p:cNvSpPr>
          <p:nvPr/>
        </p:nvSpPr>
        <p:spPr bwMode="auto">
          <a:xfrm>
            <a:off x="7802563" y="2587625"/>
            <a:ext cx="223837" cy="419100"/>
          </a:xfrm>
          <a:custGeom>
            <a:avLst/>
            <a:gdLst/>
            <a:ahLst/>
            <a:cxnLst>
              <a:cxn ang="0">
                <a:pos x="0" y="11"/>
              </a:cxn>
              <a:cxn ang="0">
                <a:pos x="1" y="13"/>
              </a:cxn>
              <a:cxn ang="0">
                <a:pos x="3" y="13"/>
              </a:cxn>
              <a:cxn ang="0">
                <a:pos x="2" y="21"/>
              </a:cxn>
              <a:cxn ang="0">
                <a:pos x="4" y="28"/>
              </a:cxn>
              <a:cxn ang="0">
                <a:pos x="7" y="42"/>
              </a:cxn>
              <a:cxn ang="0">
                <a:pos x="12" y="50"/>
              </a:cxn>
              <a:cxn ang="0">
                <a:pos x="14" y="59"/>
              </a:cxn>
              <a:cxn ang="0">
                <a:pos x="18" y="64"/>
              </a:cxn>
              <a:cxn ang="0">
                <a:pos x="24" y="73"/>
              </a:cxn>
              <a:cxn ang="0">
                <a:pos x="32" y="85"/>
              </a:cxn>
              <a:cxn ang="0">
                <a:pos x="35" y="94"/>
              </a:cxn>
              <a:cxn ang="0">
                <a:pos x="39" y="104"/>
              </a:cxn>
              <a:cxn ang="0">
                <a:pos x="44" y="112"/>
              </a:cxn>
              <a:cxn ang="0">
                <a:pos x="47" y="121"/>
              </a:cxn>
              <a:cxn ang="0">
                <a:pos x="50" y="130"/>
              </a:cxn>
              <a:cxn ang="0">
                <a:pos x="55" y="140"/>
              </a:cxn>
              <a:cxn ang="0">
                <a:pos x="59" y="150"/>
              </a:cxn>
              <a:cxn ang="0">
                <a:pos x="64" y="160"/>
              </a:cxn>
              <a:cxn ang="0">
                <a:pos x="69" y="170"/>
              </a:cxn>
              <a:cxn ang="0">
                <a:pos x="78" y="187"/>
              </a:cxn>
              <a:cxn ang="0">
                <a:pos x="81" y="196"/>
              </a:cxn>
              <a:cxn ang="0">
                <a:pos x="86" y="201"/>
              </a:cxn>
              <a:cxn ang="0">
                <a:pos x="92" y="204"/>
              </a:cxn>
              <a:cxn ang="0">
                <a:pos x="99" y="209"/>
              </a:cxn>
              <a:cxn ang="0">
                <a:pos x="104" y="213"/>
              </a:cxn>
              <a:cxn ang="0">
                <a:pos x="108" y="216"/>
              </a:cxn>
              <a:cxn ang="0">
                <a:pos x="113" y="225"/>
              </a:cxn>
              <a:cxn ang="0">
                <a:pos x="117" y="228"/>
              </a:cxn>
              <a:cxn ang="0">
                <a:pos x="119" y="237"/>
              </a:cxn>
              <a:cxn ang="0">
                <a:pos x="123" y="247"/>
              </a:cxn>
              <a:cxn ang="0">
                <a:pos x="129" y="259"/>
              </a:cxn>
              <a:cxn ang="0">
                <a:pos x="134" y="263"/>
              </a:cxn>
              <a:cxn ang="0">
                <a:pos x="137" y="262"/>
              </a:cxn>
              <a:cxn ang="0">
                <a:pos x="139" y="252"/>
              </a:cxn>
              <a:cxn ang="0">
                <a:pos x="140" y="242"/>
              </a:cxn>
              <a:cxn ang="0">
                <a:pos x="138" y="234"/>
              </a:cxn>
              <a:cxn ang="0">
                <a:pos x="136" y="220"/>
              </a:cxn>
              <a:cxn ang="0">
                <a:pos x="136" y="207"/>
              </a:cxn>
              <a:cxn ang="0">
                <a:pos x="138" y="196"/>
              </a:cxn>
              <a:cxn ang="0">
                <a:pos x="139" y="187"/>
              </a:cxn>
              <a:cxn ang="0">
                <a:pos x="140" y="178"/>
              </a:cxn>
              <a:cxn ang="0">
                <a:pos x="140" y="153"/>
              </a:cxn>
              <a:cxn ang="0">
                <a:pos x="138" y="143"/>
              </a:cxn>
              <a:cxn ang="0">
                <a:pos x="136" y="132"/>
              </a:cxn>
              <a:cxn ang="0">
                <a:pos x="132" y="119"/>
              </a:cxn>
              <a:cxn ang="0">
                <a:pos x="130" y="104"/>
              </a:cxn>
              <a:cxn ang="0">
                <a:pos x="129" y="92"/>
              </a:cxn>
              <a:cxn ang="0">
                <a:pos x="127" y="84"/>
              </a:cxn>
              <a:cxn ang="0">
                <a:pos x="128" y="72"/>
              </a:cxn>
              <a:cxn ang="0">
                <a:pos x="130" y="49"/>
              </a:cxn>
            </a:cxnLst>
            <a:rect l="0" t="0" r="r" b="b"/>
            <a:pathLst>
              <a:path w="141" h="264">
                <a:moveTo>
                  <a:pt x="0" y="0"/>
                </a:moveTo>
                <a:lnTo>
                  <a:pt x="0" y="11"/>
                </a:lnTo>
                <a:lnTo>
                  <a:pt x="1" y="13"/>
                </a:lnTo>
                <a:lnTo>
                  <a:pt x="3" y="12"/>
                </a:lnTo>
                <a:lnTo>
                  <a:pt x="3" y="13"/>
                </a:lnTo>
                <a:lnTo>
                  <a:pt x="2" y="19"/>
                </a:lnTo>
                <a:lnTo>
                  <a:pt x="2" y="21"/>
                </a:lnTo>
                <a:lnTo>
                  <a:pt x="2" y="24"/>
                </a:lnTo>
                <a:lnTo>
                  <a:pt x="4" y="28"/>
                </a:lnTo>
                <a:lnTo>
                  <a:pt x="5" y="34"/>
                </a:lnTo>
                <a:lnTo>
                  <a:pt x="7" y="42"/>
                </a:lnTo>
                <a:lnTo>
                  <a:pt x="10" y="48"/>
                </a:lnTo>
                <a:lnTo>
                  <a:pt x="12" y="50"/>
                </a:lnTo>
                <a:lnTo>
                  <a:pt x="14" y="56"/>
                </a:lnTo>
                <a:lnTo>
                  <a:pt x="14" y="59"/>
                </a:lnTo>
                <a:lnTo>
                  <a:pt x="16" y="61"/>
                </a:lnTo>
                <a:lnTo>
                  <a:pt x="18" y="64"/>
                </a:lnTo>
                <a:lnTo>
                  <a:pt x="20" y="66"/>
                </a:lnTo>
                <a:lnTo>
                  <a:pt x="24" y="73"/>
                </a:lnTo>
                <a:lnTo>
                  <a:pt x="28" y="80"/>
                </a:lnTo>
                <a:lnTo>
                  <a:pt x="32" y="85"/>
                </a:lnTo>
                <a:lnTo>
                  <a:pt x="33" y="89"/>
                </a:lnTo>
                <a:lnTo>
                  <a:pt x="35" y="94"/>
                </a:lnTo>
                <a:lnTo>
                  <a:pt x="37" y="99"/>
                </a:lnTo>
                <a:lnTo>
                  <a:pt x="39" y="104"/>
                </a:lnTo>
                <a:lnTo>
                  <a:pt x="41" y="108"/>
                </a:lnTo>
                <a:lnTo>
                  <a:pt x="44" y="112"/>
                </a:lnTo>
                <a:lnTo>
                  <a:pt x="46" y="116"/>
                </a:lnTo>
                <a:lnTo>
                  <a:pt x="47" y="121"/>
                </a:lnTo>
                <a:lnTo>
                  <a:pt x="48" y="126"/>
                </a:lnTo>
                <a:lnTo>
                  <a:pt x="50" y="130"/>
                </a:lnTo>
                <a:lnTo>
                  <a:pt x="52" y="135"/>
                </a:lnTo>
                <a:lnTo>
                  <a:pt x="55" y="140"/>
                </a:lnTo>
                <a:lnTo>
                  <a:pt x="57" y="145"/>
                </a:lnTo>
                <a:lnTo>
                  <a:pt x="59" y="150"/>
                </a:lnTo>
                <a:lnTo>
                  <a:pt x="61" y="155"/>
                </a:lnTo>
                <a:lnTo>
                  <a:pt x="64" y="160"/>
                </a:lnTo>
                <a:lnTo>
                  <a:pt x="66" y="165"/>
                </a:lnTo>
                <a:lnTo>
                  <a:pt x="69" y="170"/>
                </a:lnTo>
                <a:lnTo>
                  <a:pt x="74" y="179"/>
                </a:lnTo>
                <a:lnTo>
                  <a:pt x="78" y="187"/>
                </a:lnTo>
                <a:lnTo>
                  <a:pt x="80" y="191"/>
                </a:lnTo>
                <a:lnTo>
                  <a:pt x="81" y="196"/>
                </a:lnTo>
                <a:lnTo>
                  <a:pt x="84" y="199"/>
                </a:lnTo>
                <a:lnTo>
                  <a:pt x="86" y="201"/>
                </a:lnTo>
                <a:lnTo>
                  <a:pt x="89" y="202"/>
                </a:lnTo>
                <a:lnTo>
                  <a:pt x="92" y="204"/>
                </a:lnTo>
                <a:lnTo>
                  <a:pt x="95" y="207"/>
                </a:lnTo>
                <a:lnTo>
                  <a:pt x="99" y="209"/>
                </a:lnTo>
                <a:lnTo>
                  <a:pt x="101" y="211"/>
                </a:lnTo>
                <a:lnTo>
                  <a:pt x="104" y="213"/>
                </a:lnTo>
                <a:lnTo>
                  <a:pt x="106" y="213"/>
                </a:lnTo>
                <a:lnTo>
                  <a:pt x="108" y="216"/>
                </a:lnTo>
                <a:lnTo>
                  <a:pt x="111" y="222"/>
                </a:lnTo>
                <a:lnTo>
                  <a:pt x="113" y="225"/>
                </a:lnTo>
                <a:lnTo>
                  <a:pt x="115" y="227"/>
                </a:lnTo>
                <a:lnTo>
                  <a:pt x="117" y="228"/>
                </a:lnTo>
                <a:lnTo>
                  <a:pt x="118" y="230"/>
                </a:lnTo>
                <a:lnTo>
                  <a:pt x="119" y="237"/>
                </a:lnTo>
                <a:lnTo>
                  <a:pt x="121" y="243"/>
                </a:lnTo>
                <a:lnTo>
                  <a:pt x="123" y="247"/>
                </a:lnTo>
                <a:lnTo>
                  <a:pt x="125" y="253"/>
                </a:lnTo>
                <a:lnTo>
                  <a:pt x="129" y="259"/>
                </a:lnTo>
                <a:lnTo>
                  <a:pt x="132" y="262"/>
                </a:lnTo>
                <a:lnTo>
                  <a:pt x="134" y="263"/>
                </a:lnTo>
                <a:lnTo>
                  <a:pt x="135" y="262"/>
                </a:lnTo>
                <a:lnTo>
                  <a:pt x="137" y="262"/>
                </a:lnTo>
                <a:lnTo>
                  <a:pt x="138" y="259"/>
                </a:lnTo>
                <a:lnTo>
                  <a:pt x="139" y="252"/>
                </a:lnTo>
                <a:lnTo>
                  <a:pt x="140" y="245"/>
                </a:lnTo>
                <a:lnTo>
                  <a:pt x="140" y="242"/>
                </a:lnTo>
                <a:lnTo>
                  <a:pt x="139" y="238"/>
                </a:lnTo>
                <a:lnTo>
                  <a:pt x="138" y="234"/>
                </a:lnTo>
                <a:lnTo>
                  <a:pt x="137" y="226"/>
                </a:lnTo>
                <a:lnTo>
                  <a:pt x="136" y="220"/>
                </a:lnTo>
                <a:lnTo>
                  <a:pt x="135" y="214"/>
                </a:lnTo>
                <a:lnTo>
                  <a:pt x="136" y="207"/>
                </a:lnTo>
                <a:lnTo>
                  <a:pt x="137" y="202"/>
                </a:lnTo>
                <a:lnTo>
                  <a:pt x="138" y="196"/>
                </a:lnTo>
                <a:lnTo>
                  <a:pt x="138" y="191"/>
                </a:lnTo>
                <a:lnTo>
                  <a:pt x="139" y="187"/>
                </a:lnTo>
                <a:lnTo>
                  <a:pt x="139" y="183"/>
                </a:lnTo>
                <a:lnTo>
                  <a:pt x="140" y="178"/>
                </a:lnTo>
                <a:lnTo>
                  <a:pt x="140" y="167"/>
                </a:lnTo>
                <a:lnTo>
                  <a:pt x="140" y="153"/>
                </a:lnTo>
                <a:lnTo>
                  <a:pt x="139" y="148"/>
                </a:lnTo>
                <a:lnTo>
                  <a:pt x="138" y="143"/>
                </a:lnTo>
                <a:lnTo>
                  <a:pt x="137" y="137"/>
                </a:lnTo>
                <a:lnTo>
                  <a:pt x="136" y="132"/>
                </a:lnTo>
                <a:lnTo>
                  <a:pt x="135" y="127"/>
                </a:lnTo>
                <a:lnTo>
                  <a:pt x="132" y="119"/>
                </a:lnTo>
                <a:lnTo>
                  <a:pt x="131" y="112"/>
                </a:lnTo>
                <a:lnTo>
                  <a:pt x="130" y="104"/>
                </a:lnTo>
                <a:lnTo>
                  <a:pt x="130" y="99"/>
                </a:lnTo>
                <a:lnTo>
                  <a:pt x="129" y="92"/>
                </a:lnTo>
                <a:lnTo>
                  <a:pt x="129" y="88"/>
                </a:lnTo>
                <a:lnTo>
                  <a:pt x="127" y="84"/>
                </a:lnTo>
                <a:lnTo>
                  <a:pt x="127" y="80"/>
                </a:lnTo>
                <a:lnTo>
                  <a:pt x="128" y="72"/>
                </a:lnTo>
                <a:lnTo>
                  <a:pt x="130" y="65"/>
                </a:lnTo>
                <a:lnTo>
                  <a:pt x="130" y="49"/>
                </a:lnTo>
                <a:lnTo>
                  <a:pt x="130" y="0"/>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398" name="SMARTPenAnnotation25"/>
          <p:cNvSpPr>
            <a:spLocks/>
          </p:cNvSpPr>
          <p:nvPr/>
        </p:nvSpPr>
        <p:spPr bwMode="auto">
          <a:xfrm>
            <a:off x="8135938" y="2622550"/>
            <a:ext cx="17462" cy="363538"/>
          </a:xfrm>
          <a:custGeom>
            <a:avLst/>
            <a:gdLst/>
            <a:ahLst/>
            <a:cxnLst>
              <a:cxn ang="0">
                <a:pos x="10" y="8"/>
              </a:cxn>
              <a:cxn ang="0">
                <a:pos x="7" y="3"/>
              </a:cxn>
              <a:cxn ang="0">
                <a:pos x="7" y="2"/>
              </a:cxn>
              <a:cxn ang="0">
                <a:pos x="6" y="2"/>
              </a:cxn>
              <a:cxn ang="0">
                <a:pos x="6" y="2"/>
              </a:cxn>
              <a:cxn ang="0">
                <a:pos x="5" y="2"/>
              </a:cxn>
              <a:cxn ang="0">
                <a:pos x="4" y="1"/>
              </a:cxn>
              <a:cxn ang="0">
                <a:pos x="3" y="0"/>
              </a:cxn>
              <a:cxn ang="0">
                <a:pos x="2" y="0"/>
              </a:cxn>
              <a:cxn ang="0">
                <a:pos x="1" y="2"/>
              </a:cxn>
              <a:cxn ang="0">
                <a:pos x="1" y="4"/>
              </a:cxn>
              <a:cxn ang="0">
                <a:pos x="1" y="6"/>
              </a:cxn>
              <a:cxn ang="0">
                <a:pos x="0" y="12"/>
              </a:cxn>
              <a:cxn ang="0">
                <a:pos x="0" y="19"/>
              </a:cxn>
              <a:cxn ang="0">
                <a:pos x="1" y="21"/>
              </a:cxn>
              <a:cxn ang="0">
                <a:pos x="2" y="24"/>
              </a:cxn>
              <a:cxn ang="0">
                <a:pos x="3" y="27"/>
              </a:cxn>
              <a:cxn ang="0">
                <a:pos x="3" y="30"/>
              </a:cxn>
              <a:cxn ang="0">
                <a:pos x="2" y="33"/>
              </a:cxn>
              <a:cxn ang="0">
                <a:pos x="2" y="37"/>
              </a:cxn>
              <a:cxn ang="0">
                <a:pos x="1" y="40"/>
              </a:cxn>
              <a:cxn ang="0">
                <a:pos x="1" y="45"/>
              </a:cxn>
              <a:cxn ang="0">
                <a:pos x="0" y="49"/>
              </a:cxn>
              <a:cxn ang="0">
                <a:pos x="1" y="53"/>
              </a:cxn>
              <a:cxn ang="0">
                <a:pos x="2" y="56"/>
              </a:cxn>
              <a:cxn ang="0">
                <a:pos x="3" y="58"/>
              </a:cxn>
              <a:cxn ang="0">
                <a:pos x="3" y="61"/>
              </a:cxn>
              <a:cxn ang="0">
                <a:pos x="3" y="65"/>
              </a:cxn>
              <a:cxn ang="0">
                <a:pos x="2" y="69"/>
              </a:cxn>
              <a:cxn ang="0">
                <a:pos x="2" y="73"/>
              </a:cxn>
              <a:cxn ang="0">
                <a:pos x="2" y="76"/>
              </a:cxn>
              <a:cxn ang="0">
                <a:pos x="3" y="78"/>
              </a:cxn>
              <a:cxn ang="0">
                <a:pos x="3" y="81"/>
              </a:cxn>
              <a:cxn ang="0">
                <a:pos x="3" y="85"/>
              </a:cxn>
              <a:cxn ang="0">
                <a:pos x="2" y="90"/>
              </a:cxn>
              <a:cxn ang="0">
                <a:pos x="1" y="93"/>
              </a:cxn>
              <a:cxn ang="0">
                <a:pos x="1" y="97"/>
              </a:cxn>
              <a:cxn ang="0">
                <a:pos x="1" y="101"/>
              </a:cxn>
              <a:cxn ang="0">
                <a:pos x="0" y="105"/>
              </a:cxn>
              <a:cxn ang="0">
                <a:pos x="0" y="121"/>
              </a:cxn>
              <a:cxn ang="0">
                <a:pos x="0" y="228"/>
              </a:cxn>
            </a:cxnLst>
            <a:rect l="0" t="0" r="r" b="b"/>
            <a:pathLst>
              <a:path w="11" h="229">
                <a:moveTo>
                  <a:pt x="10" y="8"/>
                </a:moveTo>
                <a:lnTo>
                  <a:pt x="7" y="3"/>
                </a:lnTo>
                <a:lnTo>
                  <a:pt x="7" y="2"/>
                </a:lnTo>
                <a:lnTo>
                  <a:pt x="6" y="2"/>
                </a:lnTo>
                <a:lnTo>
                  <a:pt x="5" y="2"/>
                </a:lnTo>
                <a:lnTo>
                  <a:pt x="4" y="1"/>
                </a:lnTo>
                <a:lnTo>
                  <a:pt x="3" y="0"/>
                </a:lnTo>
                <a:lnTo>
                  <a:pt x="2" y="0"/>
                </a:lnTo>
                <a:lnTo>
                  <a:pt x="1" y="2"/>
                </a:lnTo>
                <a:lnTo>
                  <a:pt x="1" y="4"/>
                </a:lnTo>
                <a:lnTo>
                  <a:pt x="1" y="6"/>
                </a:lnTo>
                <a:lnTo>
                  <a:pt x="0" y="12"/>
                </a:lnTo>
                <a:lnTo>
                  <a:pt x="0" y="19"/>
                </a:lnTo>
                <a:lnTo>
                  <a:pt x="1" y="21"/>
                </a:lnTo>
                <a:lnTo>
                  <a:pt x="2" y="24"/>
                </a:lnTo>
                <a:lnTo>
                  <a:pt x="3" y="27"/>
                </a:lnTo>
                <a:lnTo>
                  <a:pt x="3" y="30"/>
                </a:lnTo>
                <a:lnTo>
                  <a:pt x="2" y="33"/>
                </a:lnTo>
                <a:lnTo>
                  <a:pt x="2" y="37"/>
                </a:lnTo>
                <a:lnTo>
                  <a:pt x="1" y="40"/>
                </a:lnTo>
                <a:lnTo>
                  <a:pt x="1" y="45"/>
                </a:lnTo>
                <a:lnTo>
                  <a:pt x="0" y="49"/>
                </a:lnTo>
                <a:lnTo>
                  <a:pt x="1" y="53"/>
                </a:lnTo>
                <a:lnTo>
                  <a:pt x="2" y="56"/>
                </a:lnTo>
                <a:lnTo>
                  <a:pt x="3" y="58"/>
                </a:lnTo>
                <a:lnTo>
                  <a:pt x="3" y="61"/>
                </a:lnTo>
                <a:lnTo>
                  <a:pt x="3" y="65"/>
                </a:lnTo>
                <a:lnTo>
                  <a:pt x="2" y="69"/>
                </a:lnTo>
                <a:lnTo>
                  <a:pt x="2" y="73"/>
                </a:lnTo>
                <a:lnTo>
                  <a:pt x="2" y="76"/>
                </a:lnTo>
                <a:lnTo>
                  <a:pt x="3" y="78"/>
                </a:lnTo>
                <a:lnTo>
                  <a:pt x="3" y="81"/>
                </a:lnTo>
                <a:lnTo>
                  <a:pt x="3" y="85"/>
                </a:lnTo>
                <a:lnTo>
                  <a:pt x="2" y="90"/>
                </a:lnTo>
                <a:lnTo>
                  <a:pt x="1" y="93"/>
                </a:lnTo>
                <a:lnTo>
                  <a:pt x="1" y="97"/>
                </a:lnTo>
                <a:lnTo>
                  <a:pt x="1" y="101"/>
                </a:lnTo>
                <a:lnTo>
                  <a:pt x="0" y="105"/>
                </a:lnTo>
                <a:lnTo>
                  <a:pt x="0" y="121"/>
                </a:lnTo>
                <a:lnTo>
                  <a:pt x="0" y="228"/>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399" name="SMARTPenAnnotation26"/>
          <p:cNvSpPr>
            <a:spLocks/>
          </p:cNvSpPr>
          <p:nvPr/>
        </p:nvSpPr>
        <p:spPr bwMode="auto">
          <a:xfrm>
            <a:off x="8262938" y="2643188"/>
            <a:ext cx="223837" cy="423862"/>
          </a:xfrm>
          <a:custGeom>
            <a:avLst/>
            <a:gdLst/>
            <a:ahLst/>
            <a:cxnLst>
              <a:cxn ang="0">
                <a:pos x="5" y="7"/>
              </a:cxn>
              <a:cxn ang="0">
                <a:pos x="11" y="3"/>
              </a:cxn>
              <a:cxn ang="0">
                <a:pos x="13" y="4"/>
              </a:cxn>
              <a:cxn ang="0">
                <a:pos x="15" y="14"/>
              </a:cxn>
              <a:cxn ang="0">
                <a:pos x="16" y="53"/>
              </a:cxn>
              <a:cxn ang="0">
                <a:pos x="24" y="123"/>
              </a:cxn>
              <a:cxn ang="0">
                <a:pos x="26" y="137"/>
              </a:cxn>
              <a:cxn ang="0">
                <a:pos x="30" y="151"/>
              </a:cxn>
              <a:cxn ang="0">
                <a:pos x="34" y="162"/>
              </a:cxn>
              <a:cxn ang="0">
                <a:pos x="36" y="174"/>
              </a:cxn>
              <a:cxn ang="0">
                <a:pos x="38" y="182"/>
              </a:cxn>
              <a:cxn ang="0">
                <a:pos x="39" y="193"/>
              </a:cxn>
              <a:cxn ang="0">
                <a:pos x="41" y="203"/>
              </a:cxn>
              <a:cxn ang="0">
                <a:pos x="43" y="211"/>
              </a:cxn>
              <a:cxn ang="0">
                <a:pos x="44" y="221"/>
              </a:cxn>
              <a:cxn ang="0">
                <a:pos x="46" y="230"/>
              </a:cxn>
              <a:cxn ang="0">
                <a:pos x="50" y="241"/>
              </a:cxn>
              <a:cxn ang="0">
                <a:pos x="57" y="253"/>
              </a:cxn>
              <a:cxn ang="0">
                <a:pos x="63" y="265"/>
              </a:cxn>
              <a:cxn ang="0">
                <a:pos x="65" y="265"/>
              </a:cxn>
              <a:cxn ang="0">
                <a:pos x="66" y="261"/>
              </a:cxn>
              <a:cxn ang="0">
                <a:pos x="68" y="256"/>
              </a:cxn>
              <a:cxn ang="0">
                <a:pos x="74" y="242"/>
              </a:cxn>
              <a:cxn ang="0">
                <a:pos x="78" y="231"/>
              </a:cxn>
              <a:cxn ang="0">
                <a:pos x="82" y="216"/>
              </a:cxn>
              <a:cxn ang="0">
                <a:pos x="82" y="204"/>
              </a:cxn>
              <a:cxn ang="0">
                <a:pos x="81" y="194"/>
              </a:cxn>
              <a:cxn ang="0">
                <a:pos x="83" y="182"/>
              </a:cxn>
              <a:cxn ang="0">
                <a:pos x="84" y="171"/>
              </a:cxn>
              <a:cxn ang="0">
                <a:pos x="85" y="160"/>
              </a:cxn>
              <a:cxn ang="0">
                <a:pos x="92" y="132"/>
              </a:cxn>
              <a:cxn ang="0">
                <a:pos x="97" y="120"/>
              </a:cxn>
              <a:cxn ang="0">
                <a:pos x="102" y="107"/>
              </a:cxn>
              <a:cxn ang="0">
                <a:pos x="110" y="88"/>
              </a:cxn>
              <a:cxn ang="0">
                <a:pos x="115" y="78"/>
              </a:cxn>
              <a:cxn ang="0">
                <a:pos x="118" y="67"/>
              </a:cxn>
              <a:cxn ang="0">
                <a:pos x="122" y="52"/>
              </a:cxn>
              <a:cxn ang="0">
                <a:pos x="125" y="38"/>
              </a:cxn>
              <a:cxn ang="0">
                <a:pos x="130" y="24"/>
              </a:cxn>
              <a:cxn ang="0">
                <a:pos x="134" y="13"/>
              </a:cxn>
              <a:cxn ang="0">
                <a:pos x="135" y="6"/>
              </a:cxn>
              <a:cxn ang="0">
                <a:pos x="140" y="0"/>
              </a:cxn>
            </a:cxnLst>
            <a:rect l="0" t="0" r="r" b="b"/>
            <a:pathLst>
              <a:path w="141" h="267">
                <a:moveTo>
                  <a:pt x="0" y="10"/>
                </a:moveTo>
                <a:lnTo>
                  <a:pt x="5" y="7"/>
                </a:lnTo>
                <a:lnTo>
                  <a:pt x="9" y="5"/>
                </a:lnTo>
                <a:lnTo>
                  <a:pt x="11" y="3"/>
                </a:lnTo>
                <a:lnTo>
                  <a:pt x="13" y="3"/>
                </a:lnTo>
                <a:lnTo>
                  <a:pt x="13" y="4"/>
                </a:lnTo>
                <a:lnTo>
                  <a:pt x="15" y="9"/>
                </a:lnTo>
                <a:lnTo>
                  <a:pt x="15" y="14"/>
                </a:lnTo>
                <a:lnTo>
                  <a:pt x="15" y="41"/>
                </a:lnTo>
                <a:lnTo>
                  <a:pt x="16" y="53"/>
                </a:lnTo>
                <a:lnTo>
                  <a:pt x="23" y="115"/>
                </a:lnTo>
                <a:lnTo>
                  <a:pt x="24" y="123"/>
                </a:lnTo>
                <a:lnTo>
                  <a:pt x="25" y="131"/>
                </a:lnTo>
                <a:lnTo>
                  <a:pt x="26" y="137"/>
                </a:lnTo>
                <a:lnTo>
                  <a:pt x="27" y="143"/>
                </a:lnTo>
                <a:lnTo>
                  <a:pt x="30" y="151"/>
                </a:lnTo>
                <a:lnTo>
                  <a:pt x="32" y="154"/>
                </a:lnTo>
                <a:lnTo>
                  <a:pt x="34" y="162"/>
                </a:lnTo>
                <a:lnTo>
                  <a:pt x="34" y="166"/>
                </a:lnTo>
                <a:lnTo>
                  <a:pt x="36" y="174"/>
                </a:lnTo>
                <a:lnTo>
                  <a:pt x="37" y="178"/>
                </a:lnTo>
                <a:lnTo>
                  <a:pt x="38" y="182"/>
                </a:lnTo>
                <a:lnTo>
                  <a:pt x="39" y="188"/>
                </a:lnTo>
                <a:lnTo>
                  <a:pt x="39" y="193"/>
                </a:lnTo>
                <a:lnTo>
                  <a:pt x="40" y="198"/>
                </a:lnTo>
                <a:lnTo>
                  <a:pt x="41" y="203"/>
                </a:lnTo>
                <a:lnTo>
                  <a:pt x="42" y="207"/>
                </a:lnTo>
                <a:lnTo>
                  <a:pt x="43" y="211"/>
                </a:lnTo>
                <a:lnTo>
                  <a:pt x="44" y="216"/>
                </a:lnTo>
                <a:lnTo>
                  <a:pt x="44" y="221"/>
                </a:lnTo>
                <a:lnTo>
                  <a:pt x="45" y="225"/>
                </a:lnTo>
                <a:lnTo>
                  <a:pt x="46" y="230"/>
                </a:lnTo>
                <a:lnTo>
                  <a:pt x="47" y="235"/>
                </a:lnTo>
                <a:lnTo>
                  <a:pt x="50" y="241"/>
                </a:lnTo>
                <a:lnTo>
                  <a:pt x="53" y="247"/>
                </a:lnTo>
                <a:lnTo>
                  <a:pt x="57" y="253"/>
                </a:lnTo>
                <a:lnTo>
                  <a:pt x="60" y="257"/>
                </a:lnTo>
                <a:lnTo>
                  <a:pt x="63" y="265"/>
                </a:lnTo>
                <a:lnTo>
                  <a:pt x="64" y="266"/>
                </a:lnTo>
                <a:lnTo>
                  <a:pt x="65" y="265"/>
                </a:lnTo>
                <a:lnTo>
                  <a:pt x="65" y="262"/>
                </a:lnTo>
                <a:lnTo>
                  <a:pt x="66" y="261"/>
                </a:lnTo>
                <a:lnTo>
                  <a:pt x="68" y="258"/>
                </a:lnTo>
                <a:lnTo>
                  <a:pt x="68" y="256"/>
                </a:lnTo>
                <a:lnTo>
                  <a:pt x="70" y="248"/>
                </a:lnTo>
                <a:lnTo>
                  <a:pt x="74" y="242"/>
                </a:lnTo>
                <a:lnTo>
                  <a:pt x="77" y="236"/>
                </a:lnTo>
                <a:lnTo>
                  <a:pt x="78" y="231"/>
                </a:lnTo>
                <a:lnTo>
                  <a:pt x="80" y="224"/>
                </a:lnTo>
                <a:lnTo>
                  <a:pt x="82" y="216"/>
                </a:lnTo>
                <a:lnTo>
                  <a:pt x="82" y="209"/>
                </a:lnTo>
                <a:lnTo>
                  <a:pt x="82" y="204"/>
                </a:lnTo>
                <a:lnTo>
                  <a:pt x="81" y="199"/>
                </a:lnTo>
                <a:lnTo>
                  <a:pt x="81" y="194"/>
                </a:lnTo>
                <a:lnTo>
                  <a:pt x="82" y="188"/>
                </a:lnTo>
                <a:lnTo>
                  <a:pt x="83" y="182"/>
                </a:lnTo>
                <a:lnTo>
                  <a:pt x="84" y="176"/>
                </a:lnTo>
                <a:lnTo>
                  <a:pt x="84" y="171"/>
                </a:lnTo>
                <a:lnTo>
                  <a:pt x="84" y="166"/>
                </a:lnTo>
                <a:lnTo>
                  <a:pt x="85" y="160"/>
                </a:lnTo>
                <a:lnTo>
                  <a:pt x="86" y="155"/>
                </a:lnTo>
                <a:lnTo>
                  <a:pt x="92" y="132"/>
                </a:lnTo>
                <a:lnTo>
                  <a:pt x="94" y="126"/>
                </a:lnTo>
                <a:lnTo>
                  <a:pt x="97" y="120"/>
                </a:lnTo>
                <a:lnTo>
                  <a:pt x="99" y="113"/>
                </a:lnTo>
                <a:lnTo>
                  <a:pt x="102" y="107"/>
                </a:lnTo>
                <a:lnTo>
                  <a:pt x="106" y="96"/>
                </a:lnTo>
                <a:lnTo>
                  <a:pt x="110" y="88"/>
                </a:lnTo>
                <a:lnTo>
                  <a:pt x="113" y="82"/>
                </a:lnTo>
                <a:lnTo>
                  <a:pt x="115" y="78"/>
                </a:lnTo>
                <a:lnTo>
                  <a:pt x="117" y="74"/>
                </a:lnTo>
                <a:lnTo>
                  <a:pt x="118" y="67"/>
                </a:lnTo>
                <a:lnTo>
                  <a:pt x="120" y="60"/>
                </a:lnTo>
                <a:lnTo>
                  <a:pt x="122" y="52"/>
                </a:lnTo>
                <a:lnTo>
                  <a:pt x="123" y="44"/>
                </a:lnTo>
                <a:lnTo>
                  <a:pt x="125" y="38"/>
                </a:lnTo>
                <a:lnTo>
                  <a:pt x="127" y="32"/>
                </a:lnTo>
                <a:lnTo>
                  <a:pt x="130" y="24"/>
                </a:lnTo>
                <a:lnTo>
                  <a:pt x="132" y="21"/>
                </a:lnTo>
                <a:lnTo>
                  <a:pt x="134" y="13"/>
                </a:lnTo>
                <a:lnTo>
                  <a:pt x="134" y="9"/>
                </a:lnTo>
                <a:lnTo>
                  <a:pt x="135" y="6"/>
                </a:lnTo>
                <a:lnTo>
                  <a:pt x="136" y="4"/>
                </a:lnTo>
                <a:lnTo>
                  <a:pt x="140" y="0"/>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400" name="SMARTPenAnnotation27"/>
          <p:cNvSpPr>
            <a:spLocks/>
          </p:cNvSpPr>
          <p:nvPr/>
        </p:nvSpPr>
        <p:spPr bwMode="auto">
          <a:xfrm>
            <a:off x="8477250" y="2662238"/>
            <a:ext cx="207963" cy="458787"/>
          </a:xfrm>
          <a:custGeom>
            <a:avLst/>
            <a:gdLst/>
            <a:ahLst/>
            <a:cxnLst>
              <a:cxn ang="0">
                <a:pos x="0" y="231"/>
              </a:cxn>
              <a:cxn ang="0">
                <a:pos x="1" y="233"/>
              </a:cxn>
              <a:cxn ang="0">
                <a:pos x="3" y="234"/>
              </a:cxn>
              <a:cxn ang="0">
                <a:pos x="4" y="236"/>
              </a:cxn>
              <a:cxn ang="0">
                <a:pos x="5" y="229"/>
              </a:cxn>
              <a:cxn ang="0">
                <a:pos x="8" y="218"/>
              </a:cxn>
              <a:cxn ang="0">
                <a:pos x="12" y="206"/>
              </a:cxn>
              <a:cxn ang="0">
                <a:pos x="14" y="197"/>
              </a:cxn>
              <a:cxn ang="0">
                <a:pos x="20" y="167"/>
              </a:cxn>
              <a:cxn ang="0">
                <a:pos x="24" y="151"/>
              </a:cxn>
              <a:cxn ang="0">
                <a:pos x="27" y="139"/>
              </a:cxn>
              <a:cxn ang="0">
                <a:pos x="29" y="126"/>
              </a:cxn>
              <a:cxn ang="0">
                <a:pos x="31" y="114"/>
              </a:cxn>
              <a:cxn ang="0">
                <a:pos x="38" y="85"/>
              </a:cxn>
              <a:cxn ang="0">
                <a:pos x="39" y="72"/>
              </a:cxn>
              <a:cxn ang="0">
                <a:pos x="40" y="57"/>
              </a:cxn>
              <a:cxn ang="0">
                <a:pos x="41" y="31"/>
              </a:cxn>
              <a:cxn ang="0">
                <a:pos x="44" y="22"/>
              </a:cxn>
              <a:cxn ang="0">
                <a:pos x="50" y="14"/>
              </a:cxn>
              <a:cxn ang="0">
                <a:pos x="58" y="9"/>
              </a:cxn>
              <a:cxn ang="0">
                <a:pos x="65" y="3"/>
              </a:cxn>
              <a:cxn ang="0">
                <a:pos x="68" y="0"/>
              </a:cxn>
              <a:cxn ang="0">
                <a:pos x="69" y="1"/>
              </a:cxn>
              <a:cxn ang="0">
                <a:pos x="73" y="7"/>
              </a:cxn>
              <a:cxn ang="0">
                <a:pos x="75" y="22"/>
              </a:cxn>
              <a:cxn ang="0">
                <a:pos x="78" y="32"/>
              </a:cxn>
              <a:cxn ang="0">
                <a:pos x="81" y="46"/>
              </a:cxn>
              <a:cxn ang="0">
                <a:pos x="85" y="61"/>
              </a:cxn>
              <a:cxn ang="0">
                <a:pos x="88" y="75"/>
              </a:cxn>
              <a:cxn ang="0">
                <a:pos x="91" y="89"/>
              </a:cxn>
              <a:cxn ang="0">
                <a:pos x="93" y="96"/>
              </a:cxn>
              <a:cxn ang="0">
                <a:pos x="92" y="107"/>
              </a:cxn>
              <a:cxn ang="0">
                <a:pos x="90" y="120"/>
              </a:cxn>
              <a:cxn ang="0">
                <a:pos x="92" y="135"/>
              </a:cxn>
              <a:cxn ang="0">
                <a:pos x="94" y="152"/>
              </a:cxn>
              <a:cxn ang="0">
                <a:pos x="94" y="165"/>
              </a:cxn>
              <a:cxn ang="0">
                <a:pos x="96" y="177"/>
              </a:cxn>
              <a:cxn ang="0">
                <a:pos x="99" y="187"/>
              </a:cxn>
              <a:cxn ang="0">
                <a:pos x="103" y="203"/>
              </a:cxn>
              <a:cxn ang="0">
                <a:pos x="104" y="216"/>
              </a:cxn>
              <a:cxn ang="0">
                <a:pos x="108" y="225"/>
              </a:cxn>
              <a:cxn ang="0">
                <a:pos x="112" y="234"/>
              </a:cxn>
              <a:cxn ang="0">
                <a:pos x="119" y="250"/>
              </a:cxn>
              <a:cxn ang="0">
                <a:pos x="124" y="262"/>
              </a:cxn>
              <a:cxn ang="0">
                <a:pos x="126" y="268"/>
              </a:cxn>
              <a:cxn ang="0">
                <a:pos x="129" y="276"/>
              </a:cxn>
            </a:cxnLst>
            <a:rect l="0" t="0" r="r" b="b"/>
            <a:pathLst>
              <a:path w="131" h="289">
                <a:moveTo>
                  <a:pt x="0" y="223"/>
                </a:moveTo>
                <a:lnTo>
                  <a:pt x="0" y="231"/>
                </a:lnTo>
                <a:lnTo>
                  <a:pt x="1" y="233"/>
                </a:lnTo>
                <a:lnTo>
                  <a:pt x="3" y="233"/>
                </a:lnTo>
                <a:lnTo>
                  <a:pt x="3" y="234"/>
                </a:lnTo>
                <a:lnTo>
                  <a:pt x="4" y="235"/>
                </a:lnTo>
                <a:lnTo>
                  <a:pt x="4" y="236"/>
                </a:lnTo>
                <a:lnTo>
                  <a:pt x="5" y="235"/>
                </a:lnTo>
                <a:lnTo>
                  <a:pt x="5" y="229"/>
                </a:lnTo>
                <a:lnTo>
                  <a:pt x="6" y="224"/>
                </a:lnTo>
                <a:lnTo>
                  <a:pt x="8" y="218"/>
                </a:lnTo>
                <a:lnTo>
                  <a:pt x="10" y="212"/>
                </a:lnTo>
                <a:lnTo>
                  <a:pt x="12" y="206"/>
                </a:lnTo>
                <a:lnTo>
                  <a:pt x="13" y="201"/>
                </a:lnTo>
                <a:lnTo>
                  <a:pt x="14" y="197"/>
                </a:lnTo>
                <a:lnTo>
                  <a:pt x="17" y="179"/>
                </a:lnTo>
                <a:lnTo>
                  <a:pt x="20" y="167"/>
                </a:lnTo>
                <a:lnTo>
                  <a:pt x="22" y="158"/>
                </a:lnTo>
                <a:lnTo>
                  <a:pt x="24" y="151"/>
                </a:lnTo>
                <a:lnTo>
                  <a:pt x="26" y="145"/>
                </a:lnTo>
                <a:lnTo>
                  <a:pt x="27" y="139"/>
                </a:lnTo>
                <a:lnTo>
                  <a:pt x="28" y="132"/>
                </a:lnTo>
                <a:lnTo>
                  <a:pt x="29" y="126"/>
                </a:lnTo>
                <a:lnTo>
                  <a:pt x="30" y="120"/>
                </a:lnTo>
                <a:lnTo>
                  <a:pt x="31" y="114"/>
                </a:lnTo>
                <a:lnTo>
                  <a:pt x="37" y="91"/>
                </a:lnTo>
                <a:lnTo>
                  <a:pt x="38" y="85"/>
                </a:lnTo>
                <a:lnTo>
                  <a:pt x="39" y="76"/>
                </a:lnTo>
                <a:lnTo>
                  <a:pt x="39" y="72"/>
                </a:lnTo>
                <a:lnTo>
                  <a:pt x="40" y="67"/>
                </a:lnTo>
                <a:lnTo>
                  <a:pt x="40" y="57"/>
                </a:lnTo>
                <a:lnTo>
                  <a:pt x="40" y="34"/>
                </a:lnTo>
                <a:lnTo>
                  <a:pt x="41" y="31"/>
                </a:lnTo>
                <a:lnTo>
                  <a:pt x="44" y="23"/>
                </a:lnTo>
                <a:lnTo>
                  <a:pt x="44" y="22"/>
                </a:lnTo>
                <a:lnTo>
                  <a:pt x="48" y="17"/>
                </a:lnTo>
                <a:lnTo>
                  <a:pt x="50" y="14"/>
                </a:lnTo>
                <a:lnTo>
                  <a:pt x="52" y="12"/>
                </a:lnTo>
                <a:lnTo>
                  <a:pt x="58" y="9"/>
                </a:lnTo>
                <a:lnTo>
                  <a:pt x="62" y="6"/>
                </a:lnTo>
                <a:lnTo>
                  <a:pt x="65" y="3"/>
                </a:lnTo>
                <a:lnTo>
                  <a:pt x="67" y="1"/>
                </a:lnTo>
                <a:lnTo>
                  <a:pt x="68" y="0"/>
                </a:lnTo>
                <a:lnTo>
                  <a:pt x="69" y="1"/>
                </a:lnTo>
                <a:lnTo>
                  <a:pt x="72" y="5"/>
                </a:lnTo>
                <a:lnTo>
                  <a:pt x="73" y="7"/>
                </a:lnTo>
                <a:lnTo>
                  <a:pt x="74" y="15"/>
                </a:lnTo>
                <a:lnTo>
                  <a:pt x="75" y="22"/>
                </a:lnTo>
                <a:lnTo>
                  <a:pt x="75" y="24"/>
                </a:lnTo>
                <a:lnTo>
                  <a:pt x="78" y="32"/>
                </a:lnTo>
                <a:lnTo>
                  <a:pt x="79" y="40"/>
                </a:lnTo>
                <a:lnTo>
                  <a:pt x="81" y="46"/>
                </a:lnTo>
                <a:lnTo>
                  <a:pt x="83" y="53"/>
                </a:lnTo>
                <a:lnTo>
                  <a:pt x="85" y="61"/>
                </a:lnTo>
                <a:lnTo>
                  <a:pt x="87" y="69"/>
                </a:lnTo>
                <a:lnTo>
                  <a:pt x="88" y="75"/>
                </a:lnTo>
                <a:lnTo>
                  <a:pt x="89" y="81"/>
                </a:lnTo>
                <a:lnTo>
                  <a:pt x="91" y="89"/>
                </a:lnTo>
                <a:lnTo>
                  <a:pt x="92" y="92"/>
                </a:lnTo>
                <a:lnTo>
                  <a:pt x="93" y="96"/>
                </a:lnTo>
                <a:lnTo>
                  <a:pt x="92" y="101"/>
                </a:lnTo>
                <a:lnTo>
                  <a:pt x="92" y="107"/>
                </a:lnTo>
                <a:lnTo>
                  <a:pt x="91" y="112"/>
                </a:lnTo>
                <a:lnTo>
                  <a:pt x="90" y="120"/>
                </a:lnTo>
                <a:lnTo>
                  <a:pt x="91" y="127"/>
                </a:lnTo>
                <a:lnTo>
                  <a:pt x="92" y="135"/>
                </a:lnTo>
                <a:lnTo>
                  <a:pt x="93" y="144"/>
                </a:lnTo>
                <a:lnTo>
                  <a:pt x="94" y="152"/>
                </a:lnTo>
                <a:lnTo>
                  <a:pt x="94" y="159"/>
                </a:lnTo>
                <a:lnTo>
                  <a:pt x="94" y="165"/>
                </a:lnTo>
                <a:lnTo>
                  <a:pt x="95" y="171"/>
                </a:lnTo>
                <a:lnTo>
                  <a:pt x="96" y="177"/>
                </a:lnTo>
                <a:lnTo>
                  <a:pt x="97" y="182"/>
                </a:lnTo>
                <a:lnTo>
                  <a:pt x="99" y="187"/>
                </a:lnTo>
                <a:lnTo>
                  <a:pt x="102" y="198"/>
                </a:lnTo>
                <a:lnTo>
                  <a:pt x="103" y="203"/>
                </a:lnTo>
                <a:lnTo>
                  <a:pt x="104" y="209"/>
                </a:lnTo>
                <a:lnTo>
                  <a:pt x="104" y="216"/>
                </a:lnTo>
                <a:lnTo>
                  <a:pt x="105" y="221"/>
                </a:lnTo>
                <a:lnTo>
                  <a:pt x="108" y="225"/>
                </a:lnTo>
                <a:lnTo>
                  <a:pt x="110" y="230"/>
                </a:lnTo>
                <a:lnTo>
                  <a:pt x="112" y="234"/>
                </a:lnTo>
                <a:lnTo>
                  <a:pt x="114" y="239"/>
                </a:lnTo>
                <a:lnTo>
                  <a:pt x="119" y="250"/>
                </a:lnTo>
                <a:lnTo>
                  <a:pt x="122" y="257"/>
                </a:lnTo>
                <a:lnTo>
                  <a:pt x="124" y="262"/>
                </a:lnTo>
                <a:lnTo>
                  <a:pt x="124" y="264"/>
                </a:lnTo>
                <a:lnTo>
                  <a:pt x="126" y="268"/>
                </a:lnTo>
                <a:lnTo>
                  <a:pt x="127" y="269"/>
                </a:lnTo>
                <a:lnTo>
                  <a:pt x="129" y="276"/>
                </a:lnTo>
                <a:lnTo>
                  <a:pt x="130" y="288"/>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401" name="SMARTPenAnnotation28"/>
          <p:cNvSpPr>
            <a:spLocks/>
          </p:cNvSpPr>
          <p:nvPr/>
        </p:nvSpPr>
        <p:spPr bwMode="auto">
          <a:xfrm>
            <a:off x="8509000" y="2849563"/>
            <a:ext cx="136525" cy="80962"/>
          </a:xfrm>
          <a:custGeom>
            <a:avLst/>
            <a:gdLst/>
            <a:ahLst/>
            <a:cxnLst>
              <a:cxn ang="0">
                <a:pos x="0" y="50"/>
              </a:cxn>
              <a:cxn ang="0">
                <a:pos x="3" y="39"/>
              </a:cxn>
              <a:cxn ang="0">
                <a:pos x="4" y="37"/>
              </a:cxn>
              <a:cxn ang="0">
                <a:pos x="5" y="37"/>
              </a:cxn>
              <a:cxn ang="0">
                <a:pos x="7" y="38"/>
              </a:cxn>
              <a:cxn ang="0">
                <a:pos x="8" y="38"/>
              </a:cxn>
              <a:cxn ang="0">
                <a:pos x="9" y="36"/>
              </a:cxn>
              <a:cxn ang="0">
                <a:pos x="9" y="34"/>
              </a:cxn>
              <a:cxn ang="0">
                <a:pos x="9" y="32"/>
              </a:cxn>
              <a:cxn ang="0">
                <a:pos x="8" y="30"/>
              </a:cxn>
              <a:cxn ang="0">
                <a:pos x="7" y="29"/>
              </a:cxn>
              <a:cxn ang="0">
                <a:pos x="7" y="27"/>
              </a:cxn>
              <a:cxn ang="0">
                <a:pos x="7" y="25"/>
              </a:cxn>
              <a:cxn ang="0">
                <a:pos x="8" y="23"/>
              </a:cxn>
              <a:cxn ang="0">
                <a:pos x="9" y="22"/>
              </a:cxn>
              <a:cxn ang="0">
                <a:pos x="11" y="22"/>
              </a:cxn>
              <a:cxn ang="0">
                <a:pos x="12" y="21"/>
              </a:cxn>
              <a:cxn ang="0">
                <a:pos x="14" y="20"/>
              </a:cxn>
              <a:cxn ang="0">
                <a:pos x="15" y="19"/>
              </a:cxn>
              <a:cxn ang="0">
                <a:pos x="17" y="18"/>
              </a:cxn>
              <a:cxn ang="0">
                <a:pos x="18" y="17"/>
              </a:cxn>
              <a:cxn ang="0">
                <a:pos x="20" y="18"/>
              </a:cxn>
              <a:cxn ang="0">
                <a:pos x="22" y="18"/>
              </a:cxn>
              <a:cxn ang="0">
                <a:pos x="23" y="19"/>
              </a:cxn>
              <a:cxn ang="0">
                <a:pos x="25" y="19"/>
              </a:cxn>
              <a:cxn ang="0">
                <a:pos x="27" y="20"/>
              </a:cxn>
              <a:cxn ang="0">
                <a:pos x="29" y="20"/>
              </a:cxn>
              <a:cxn ang="0">
                <a:pos x="31" y="21"/>
              </a:cxn>
              <a:cxn ang="0">
                <a:pos x="34" y="23"/>
              </a:cxn>
              <a:cxn ang="0">
                <a:pos x="37" y="23"/>
              </a:cxn>
              <a:cxn ang="0">
                <a:pos x="39" y="24"/>
              </a:cxn>
              <a:cxn ang="0">
                <a:pos x="41" y="24"/>
              </a:cxn>
              <a:cxn ang="0">
                <a:pos x="43" y="25"/>
              </a:cxn>
              <a:cxn ang="0">
                <a:pos x="46" y="25"/>
              </a:cxn>
              <a:cxn ang="0">
                <a:pos x="49" y="25"/>
              </a:cxn>
              <a:cxn ang="0">
                <a:pos x="52" y="25"/>
              </a:cxn>
              <a:cxn ang="0">
                <a:pos x="55" y="26"/>
              </a:cxn>
              <a:cxn ang="0">
                <a:pos x="59" y="28"/>
              </a:cxn>
              <a:cxn ang="0">
                <a:pos x="61" y="28"/>
              </a:cxn>
              <a:cxn ang="0">
                <a:pos x="62" y="27"/>
              </a:cxn>
              <a:cxn ang="0">
                <a:pos x="63" y="27"/>
              </a:cxn>
              <a:cxn ang="0">
                <a:pos x="65" y="26"/>
              </a:cxn>
              <a:cxn ang="0">
                <a:pos x="67" y="26"/>
              </a:cxn>
              <a:cxn ang="0">
                <a:pos x="70" y="25"/>
              </a:cxn>
              <a:cxn ang="0">
                <a:pos x="72" y="24"/>
              </a:cxn>
              <a:cxn ang="0">
                <a:pos x="74" y="22"/>
              </a:cxn>
              <a:cxn ang="0">
                <a:pos x="85" y="0"/>
              </a:cxn>
            </a:cxnLst>
            <a:rect l="0" t="0" r="r" b="b"/>
            <a:pathLst>
              <a:path w="86" h="51">
                <a:moveTo>
                  <a:pt x="0" y="50"/>
                </a:moveTo>
                <a:lnTo>
                  <a:pt x="3" y="39"/>
                </a:lnTo>
                <a:lnTo>
                  <a:pt x="4" y="37"/>
                </a:lnTo>
                <a:lnTo>
                  <a:pt x="5" y="37"/>
                </a:lnTo>
                <a:lnTo>
                  <a:pt x="7" y="38"/>
                </a:lnTo>
                <a:lnTo>
                  <a:pt x="8" y="38"/>
                </a:lnTo>
                <a:lnTo>
                  <a:pt x="9" y="36"/>
                </a:lnTo>
                <a:lnTo>
                  <a:pt x="9" y="34"/>
                </a:lnTo>
                <a:lnTo>
                  <a:pt x="9" y="32"/>
                </a:lnTo>
                <a:lnTo>
                  <a:pt x="8" y="30"/>
                </a:lnTo>
                <a:lnTo>
                  <a:pt x="7" y="29"/>
                </a:lnTo>
                <a:lnTo>
                  <a:pt x="7" y="27"/>
                </a:lnTo>
                <a:lnTo>
                  <a:pt x="7" y="25"/>
                </a:lnTo>
                <a:lnTo>
                  <a:pt x="8" y="23"/>
                </a:lnTo>
                <a:lnTo>
                  <a:pt x="9" y="22"/>
                </a:lnTo>
                <a:lnTo>
                  <a:pt x="11" y="22"/>
                </a:lnTo>
                <a:lnTo>
                  <a:pt x="12" y="21"/>
                </a:lnTo>
                <a:lnTo>
                  <a:pt x="14" y="20"/>
                </a:lnTo>
                <a:lnTo>
                  <a:pt x="15" y="19"/>
                </a:lnTo>
                <a:lnTo>
                  <a:pt x="17" y="18"/>
                </a:lnTo>
                <a:lnTo>
                  <a:pt x="18" y="17"/>
                </a:lnTo>
                <a:lnTo>
                  <a:pt x="20" y="18"/>
                </a:lnTo>
                <a:lnTo>
                  <a:pt x="22" y="18"/>
                </a:lnTo>
                <a:lnTo>
                  <a:pt x="23" y="19"/>
                </a:lnTo>
                <a:lnTo>
                  <a:pt x="25" y="19"/>
                </a:lnTo>
                <a:lnTo>
                  <a:pt x="27" y="20"/>
                </a:lnTo>
                <a:lnTo>
                  <a:pt x="29" y="20"/>
                </a:lnTo>
                <a:lnTo>
                  <a:pt x="31" y="21"/>
                </a:lnTo>
                <a:lnTo>
                  <a:pt x="34" y="23"/>
                </a:lnTo>
                <a:lnTo>
                  <a:pt x="37" y="23"/>
                </a:lnTo>
                <a:lnTo>
                  <a:pt x="39" y="24"/>
                </a:lnTo>
                <a:lnTo>
                  <a:pt x="41" y="24"/>
                </a:lnTo>
                <a:lnTo>
                  <a:pt x="43" y="25"/>
                </a:lnTo>
                <a:lnTo>
                  <a:pt x="46" y="25"/>
                </a:lnTo>
                <a:lnTo>
                  <a:pt x="49" y="25"/>
                </a:lnTo>
                <a:lnTo>
                  <a:pt x="52" y="25"/>
                </a:lnTo>
                <a:lnTo>
                  <a:pt x="55" y="26"/>
                </a:lnTo>
                <a:lnTo>
                  <a:pt x="59" y="28"/>
                </a:lnTo>
                <a:lnTo>
                  <a:pt x="61" y="28"/>
                </a:lnTo>
                <a:lnTo>
                  <a:pt x="62" y="27"/>
                </a:lnTo>
                <a:lnTo>
                  <a:pt x="63" y="27"/>
                </a:lnTo>
                <a:lnTo>
                  <a:pt x="65" y="26"/>
                </a:lnTo>
                <a:lnTo>
                  <a:pt x="67" y="26"/>
                </a:lnTo>
                <a:lnTo>
                  <a:pt x="70" y="25"/>
                </a:lnTo>
                <a:lnTo>
                  <a:pt x="72" y="24"/>
                </a:lnTo>
                <a:lnTo>
                  <a:pt x="74" y="22"/>
                </a:lnTo>
                <a:lnTo>
                  <a:pt x="85" y="0"/>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402" name="SMARTPenAnnotation29"/>
          <p:cNvSpPr>
            <a:spLocks/>
          </p:cNvSpPr>
          <p:nvPr/>
        </p:nvSpPr>
        <p:spPr bwMode="auto">
          <a:xfrm>
            <a:off x="8566150" y="2492375"/>
            <a:ext cx="101600" cy="93663"/>
          </a:xfrm>
          <a:custGeom>
            <a:avLst/>
            <a:gdLst/>
            <a:ahLst/>
            <a:cxnLst>
              <a:cxn ang="0">
                <a:pos x="39" y="15"/>
              </a:cxn>
              <a:cxn ang="0">
                <a:pos x="35" y="12"/>
              </a:cxn>
              <a:cxn ang="0">
                <a:pos x="31" y="10"/>
              </a:cxn>
              <a:cxn ang="0">
                <a:pos x="30" y="5"/>
              </a:cxn>
              <a:cxn ang="0">
                <a:pos x="27" y="2"/>
              </a:cxn>
              <a:cxn ang="0">
                <a:pos x="19" y="1"/>
              </a:cxn>
              <a:cxn ang="0">
                <a:pos x="14" y="3"/>
              </a:cxn>
              <a:cxn ang="0">
                <a:pos x="11" y="5"/>
              </a:cxn>
              <a:cxn ang="0">
                <a:pos x="9" y="8"/>
              </a:cxn>
              <a:cxn ang="0">
                <a:pos x="7" y="9"/>
              </a:cxn>
              <a:cxn ang="0">
                <a:pos x="5" y="13"/>
              </a:cxn>
              <a:cxn ang="0">
                <a:pos x="4" y="17"/>
              </a:cxn>
              <a:cxn ang="0">
                <a:pos x="2" y="19"/>
              </a:cxn>
              <a:cxn ang="0">
                <a:pos x="0" y="21"/>
              </a:cxn>
              <a:cxn ang="0">
                <a:pos x="0" y="24"/>
              </a:cxn>
              <a:cxn ang="0">
                <a:pos x="2" y="27"/>
              </a:cxn>
              <a:cxn ang="0">
                <a:pos x="3" y="27"/>
              </a:cxn>
              <a:cxn ang="0">
                <a:pos x="4" y="27"/>
              </a:cxn>
              <a:cxn ang="0">
                <a:pos x="6" y="31"/>
              </a:cxn>
              <a:cxn ang="0">
                <a:pos x="8" y="35"/>
              </a:cxn>
              <a:cxn ang="0">
                <a:pos x="9" y="39"/>
              </a:cxn>
              <a:cxn ang="0">
                <a:pos x="11" y="44"/>
              </a:cxn>
              <a:cxn ang="0">
                <a:pos x="14" y="49"/>
              </a:cxn>
              <a:cxn ang="0">
                <a:pos x="18" y="52"/>
              </a:cxn>
              <a:cxn ang="0">
                <a:pos x="23" y="54"/>
              </a:cxn>
              <a:cxn ang="0">
                <a:pos x="28" y="56"/>
              </a:cxn>
              <a:cxn ang="0">
                <a:pos x="32" y="58"/>
              </a:cxn>
              <a:cxn ang="0">
                <a:pos x="35" y="57"/>
              </a:cxn>
              <a:cxn ang="0">
                <a:pos x="40" y="57"/>
              </a:cxn>
              <a:cxn ang="0">
                <a:pos x="46" y="58"/>
              </a:cxn>
              <a:cxn ang="0">
                <a:pos x="55" y="49"/>
              </a:cxn>
              <a:cxn ang="0">
                <a:pos x="59" y="42"/>
              </a:cxn>
              <a:cxn ang="0">
                <a:pos x="62" y="35"/>
              </a:cxn>
              <a:cxn ang="0">
                <a:pos x="63" y="30"/>
              </a:cxn>
              <a:cxn ang="0">
                <a:pos x="62" y="24"/>
              </a:cxn>
              <a:cxn ang="0">
                <a:pos x="60" y="18"/>
              </a:cxn>
              <a:cxn ang="0">
                <a:pos x="57" y="11"/>
              </a:cxn>
              <a:cxn ang="0">
                <a:pos x="54" y="8"/>
              </a:cxn>
              <a:cxn ang="0">
                <a:pos x="51" y="7"/>
              </a:cxn>
              <a:cxn ang="0">
                <a:pos x="47" y="8"/>
              </a:cxn>
              <a:cxn ang="0">
                <a:pos x="44" y="8"/>
              </a:cxn>
            </a:cxnLst>
            <a:rect l="0" t="0" r="r" b="b"/>
            <a:pathLst>
              <a:path w="64" h="59">
                <a:moveTo>
                  <a:pt x="44" y="20"/>
                </a:moveTo>
                <a:lnTo>
                  <a:pt x="39" y="15"/>
                </a:lnTo>
                <a:lnTo>
                  <a:pt x="37" y="13"/>
                </a:lnTo>
                <a:lnTo>
                  <a:pt x="35" y="12"/>
                </a:lnTo>
                <a:lnTo>
                  <a:pt x="33" y="11"/>
                </a:lnTo>
                <a:lnTo>
                  <a:pt x="31" y="10"/>
                </a:lnTo>
                <a:lnTo>
                  <a:pt x="31" y="8"/>
                </a:lnTo>
                <a:lnTo>
                  <a:pt x="30" y="5"/>
                </a:lnTo>
                <a:lnTo>
                  <a:pt x="29" y="3"/>
                </a:lnTo>
                <a:lnTo>
                  <a:pt x="27" y="2"/>
                </a:lnTo>
                <a:lnTo>
                  <a:pt x="20" y="0"/>
                </a:lnTo>
                <a:lnTo>
                  <a:pt x="19" y="1"/>
                </a:lnTo>
                <a:lnTo>
                  <a:pt x="17" y="2"/>
                </a:lnTo>
                <a:lnTo>
                  <a:pt x="14" y="3"/>
                </a:lnTo>
                <a:lnTo>
                  <a:pt x="12" y="4"/>
                </a:lnTo>
                <a:lnTo>
                  <a:pt x="11" y="5"/>
                </a:lnTo>
                <a:lnTo>
                  <a:pt x="11" y="7"/>
                </a:lnTo>
                <a:lnTo>
                  <a:pt x="9" y="8"/>
                </a:lnTo>
                <a:lnTo>
                  <a:pt x="8" y="9"/>
                </a:lnTo>
                <a:lnTo>
                  <a:pt x="7" y="9"/>
                </a:lnTo>
                <a:lnTo>
                  <a:pt x="6" y="11"/>
                </a:lnTo>
                <a:lnTo>
                  <a:pt x="5" y="13"/>
                </a:lnTo>
                <a:lnTo>
                  <a:pt x="5" y="15"/>
                </a:lnTo>
                <a:lnTo>
                  <a:pt x="4" y="17"/>
                </a:lnTo>
                <a:lnTo>
                  <a:pt x="3" y="18"/>
                </a:lnTo>
                <a:lnTo>
                  <a:pt x="2" y="19"/>
                </a:lnTo>
                <a:lnTo>
                  <a:pt x="1" y="20"/>
                </a:lnTo>
                <a:lnTo>
                  <a:pt x="0" y="21"/>
                </a:lnTo>
                <a:lnTo>
                  <a:pt x="0" y="22"/>
                </a:lnTo>
                <a:lnTo>
                  <a:pt x="0" y="24"/>
                </a:lnTo>
                <a:lnTo>
                  <a:pt x="1" y="25"/>
                </a:lnTo>
                <a:lnTo>
                  <a:pt x="2" y="27"/>
                </a:lnTo>
                <a:lnTo>
                  <a:pt x="3" y="27"/>
                </a:lnTo>
                <a:lnTo>
                  <a:pt x="3" y="26"/>
                </a:lnTo>
                <a:lnTo>
                  <a:pt x="4" y="27"/>
                </a:lnTo>
                <a:lnTo>
                  <a:pt x="5" y="29"/>
                </a:lnTo>
                <a:lnTo>
                  <a:pt x="6" y="31"/>
                </a:lnTo>
                <a:lnTo>
                  <a:pt x="7" y="33"/>
                </a:lnTo>
                <a:lnTo>
                  <a:pt x="8" y="35"/>
                </a:lnTo>
                <a:lnTo>
                  <a:pt x="8" y="36"/>
                </a:lnTo>
                <a:lnTo>
                  <a:pt x="9" y="39"/>
                </a:lnTo>
                <a:lnTo>
                  <a:pt x="10" y="41"/>
                </a:lnTo>
                <a:lnTo>
                  <a:pt x="11" y="44"/>
                </a:lnTo>
                <a:lnTo>
                  <a:pt x="13" y="47"/>
                </a:lnTo>
                <a:lnTo>
                  <a:pt x="14" y="49"/>
                </a:lnTo>
                <a:lnTo>
                  <a:pt x="16" y="51"/>
                </a:lnTo>
                <a:lnTo>
                  <a:pt x="18" y="52"/>
                </a:lnTo>
                <a:lnTo>
                  <a:pt x="21" y="53"/>
                </a:lnTo>
                <a:lnTo>
                  <a:pt x="23" y="54"/>
                </a:lnTo>
                <a:lnTo>
                  <a:pt x="26" y="55"/>
                </a:lnTo>
                <a:lnTo>
                  <a:pt x="28" y="56"/>
                </a:lnTo>
                <a:lnTo>
                  <a:pt x="30" y="57"/>
                </a:lnTo>
                <a:lnTo>
                  <a:pt x="32" y="58"/>
                </a:lnTo>
                <a:lnTo>
                  <a:pt x="34" y="57"/>
                </a:lnTo>
                <a:lnTo>
                  <a:pt x="35" y="57"/>
                </a:lnTo>
                <a:lnTo>
                  <a:pt x="38" y="57"/>
                </a:lnTo>
                <a:lnTo>
                  <a:pt x="40" y="57"/>
                </a:lnTo>
                <a:lnTo>
                  <a:pt x="43" y="58"/>
                </a:lnTo>
                <a:lnTo>
                  <a:pt x="46" y="58"/>
                </a:lnTo>
                <a:lnTo>
                  <a:pt x="48" y="56"/>
                </a:lnTo>
                <a:lnTo>
                  <a:pt x="55" y="49"/>
                </a:lnTo>
                <a:lnTo>
                  <a:pt x="57" y="46"/>
                </a:lnTo>
                <a:lnTo>
                  <a:pt x="59" y="42"/>
                </a:lnTo>
                <a:lnTo>
                  <a:pt x="61" y="38"/>
                </a:lnTo>
                <a:lnTo>
                  <a:pt x="62" y="35"/>
                </a:lnTo>
                <a:lnTo>
                  <a:pt x="62" y="32"/>
                </a:lnTo>
                <a:lnTo>
                  <a:pt x="63" y="30"/>
                </a:lnTo>
                <a:lnTo>
                  <a:pt x="63" y="27"/>
                </a:lnTo>
                <a:lnTo>
                  <a:pt x="62" y="24"/>
                </a:lnTo>
                <a:lnTo>
                  <a:pt x="61" y="21"/>
                </a:lnTo>
                <a:lnTo>
                  <a:pt x="60" y="18"/>
                </a:lnTo>
                <a:lnTo>
                  <a:pt x="58" y="15"/>
                </a:lnTo>
                <a:lnTo>
                  <a:pt x="57" y="11"/>
                </a:lnTo>
                <a:lnTo>
                  <a:pt x="55" y="9"/>
                </a:lnTo>
                <a:lnTo>
                  <a:pt x="54" y="8"/>
                </a:lnTo>
                <a:lnTo>
                  <a:pt x="52" y="7"/>
                </a:lnTo>
                <a:lnTo>
                  <a:pt x="51" y="7"/>
                </a:lnTo>
                <a:lnTo>
                  <a:pt x="49" y="7"/>
                </a:lnTo>
                <a:lnTo>
                  <a:pt x="47" y="8"/>
                </a:lnTo>
                <a:lnTo>
                  <a:pt x="46" y="8"/>
                </a:lnTo>
                <a:lnTo>
                  <a:pt x="44" y="8"/>
                </a:lnTo>
                <a:lnTo>
                  <a:pt x="39" y="5"/>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403" name="SMARTPenAnnotation30"/>
          <p:cNvSpPr>
            <a:spLocks/>
          </p:cNvSpPr>
          <p:nvPr/>
        </p:nvSpPr>
        <p:spPr bwMode="auto">
          <a:xfrm>
            <a:off x="8763000" y="2797175"/>
            <a:ext cx="271463" cy="85725"/>
          </a:xfrm>
          <a:custGeom>
            <a:avLst/>
            <a:gdLst/>
            <a:ahLst/>
            <a:cxnLst>
              <a:cxn ang="0">
                <a:pos x="0" y="53"/>
              </a:cxn>
              <a:cxn ang="0">
                <a:pos x="6" y="40"/>
              </a:cxn>
              <a:cxn ang="0">
                <a:pos x="6" y="41"/>
              </a:cxn>
              <a:cxn ang="0">
                <a:pos x="6" y="40"/>
              </a:cxn>
              <a:cxn ang="0">
                <a:pos x="7" y="38"/>
              </a:cxn>
              <a:cxn ang="0">
                <a:pos x="8" y="34"/>
              </a:cxn>
              <a:cxn ang="0">
                <a:pos x="9" y="33"/>
              </a:cxn>
              <a:cxn ang="0">
                <a:pos x="9" y="32"/>
              </a:cxn>
              <a:cxn ang="0">
                <a:pos x="9" y="33"/>
              </a:cxn>
              <a:cxn ang="0">
                <a:pos x="10" y="32"/>
              </a:cxn>
              <a:cxn ang="0">
                <a:pos x="10" y="30"/>
              </a:cxn>
              <a:cxn ang="0">
                <a:pos x="10" y="28"/>
              </a:cxn>
              <a:cxn ang="0">
                <a:pos x="10" y="26"/>
              </a:cxn>
              <a:cxn ang="0">
                <a:pos x="11" y="25"/>
              </a:cxn>
              <a:cxn ang="0">
                <a:pos x="13" y="24"/>
              </a:cxn>
              <a:cxn ang="0">
                <a:pos x="14" y="23"/>
              </a:cxn>
              <a:cxn ang="0">
                <a:pos x="15" y="22"/>
              </a:cxn>
              <a:cxn ang="0">
                <a:pos x="19" y="19"/>
              </a:cxn>
              <a:cxn ang="0">
                <a:pos x="20" y="19"/>
              </a:cxn>
              <a:cxn ang="0">
                <a:pos x="24" y="18"/>
              </a:cxn>
              <a:cxn ang="0">
                <a:pos x="30" y="18"/>
              </a:cxn>
              <a:cxn ang="0">
                <a:pos x="41" y="18"/>
              </a:cxn>
              <a:cxn ang="0">
                <a:pos x="45" y="19"/>
              </a:cxn>
              <a:cxn ang="0">
                <a:pos x="49" y="19"/>
              </a:cxn>
              <a:cxn ang="0">
                <a:pos x="53" y="21"/>
              </a:cxn>
              <a:cxn ang="0">
                <a:pos x="56" y="21"/>
              </a:cxn>
              <a:cxn ang="0">
                <a:pos x="58" y="20"/>
              </a:cxn>
              <a:cxn ang="0">
                <a:pos x="61" y="20"/>
              </a:cxn>
              <a:cxn ang="0">
                <a:pos x="64" y="19"/>
              </a:cxn>
              <a:cxn ang="0">
                <a:pos x="67" y="19"/>
              </a:cxn>
              <a:cxn ang="0">
                <a:pos x="72" y="18"/>
              </a:cxn>
              <a:cxn ang="0">
                <a:pos x="76" y="17"/>
              </a:cxn>
              <a:cxn ang="0">
                <a:pos x="79" y="15"/>
              </a:cxn>
              <a:cxn ang="0">
                <a:pos x="83" y="13"/>
              </a:cxn>
              <a:cxn ang="0">
                <a:pos x="86" y="12"/>
              </a:cxn>
              <a:cxn ang="0">
                <a:pos x="90" y="12"/>
              </a:cxn>
              <a:cxn ang="0">
                <a:pos x="93" y="12"/>
              </a:cxn>
              <a:cxn ang="0">
                <a:pos x="97" y="11"/>
              </a:cxn>
              <a:cxn ang="0">
                <a:pos x="100" y="8"/>
              </a:cxn>
              <a:cxn ang="0">
                <a:pos x="103" y="5"/>
              </a:cxn>
              <a:cxn ang="0">
                <a:pos x="106" y="3"/>
              </a:cxn>
              <a:cxn ang="0">
                <a:pos x="108" y="2"/>
              </a:cxn>
              <a:cxn ang="0">
                <a:pos x="111" y="3"/>
              </a:cxn>
              <a:cxn ang="0">
                <a:pos x="113" y="2"/>
              </a:cxn>
              <a:cxn ang="0">
                <a:pos x="116" y="1"/>
              </a:cxn>
              <a:cxn ang="0">
                <a:pos x="119" y="0"/>
              </a:cxn>
              <a:cxn ang="0">
                <a:pos x="122" y="0"/>
              </a:cxn>
              <a:cxn ang="0">
                <a:pos x="125" y="0"/>
              </a:cxn>
              <a:cxn ang="0">
                <a:pos x="129" y="1"/>
              </a:cxn>
              <a:cxn ang="0">
                <a:pos x="134" y="2"/>
              </a:cxn>
              <a:cxn ang="0">
                <a:pos x="138" y="3"/>
              </a:cxn>
              <a:cxn ang="0">
                <a:pos x="141" y="3"/>
              </a:cxn>
              <a:cxn ang="0">
                <a:pos x="149" y="3"/>
              </a:cxn>
              <a:cxn ang="0">
                <a:pos x="156" y="3"/>
              </a:cxn>
              <a:cxn ang="0">
                <a:pos x="158" y="4"/>
              </a:cxn>
              <a:cxn ang="0">
                <a:pos x="160" y="4"/>
              </a:cxn>
              <a:cxn ang="0">
                <a:pos x="162" y="6"/>
              </a:cxn>
              <a:cxn ang="0">
                <a:pos x="165" y="7"/>
              </a:cxn>
              <a:cxn ang="0">
                <a:pos x="170" y="8"/>
              </a:cxn>
            </a:cxnLst>
            <a:rect l="0" t="0" r="r" b="b"/>
            <a:pathLst>
              <a:path w="171" h="54">
                <a:moveTo>
                  <a:pt x="0" y="53"/>
                </a:moveTo>
                <a:lnTo>
                  <a:pt x="6" y="40"/>
                </a:lnTo>
                <a:lnTo>
                  <a:pt x="6" y="41"/>
                </a:lnTo>
                <a:lnTo>
                  <a:pt x="6" y="40"/>
                </a:lnTo>
                <a:lnTo>
                  <a:pt x="7" y="38"/>
                </a:lnTo>
                <a:lnTo>
                  <a:pt x="8" y="34"/>
                </a:lnTo>
                <a:lnTo>
                  <a:pt x="9" y="33"/>
                </a:lnTo>
                <a:lnTo>
                  <a:pt x="9" y="32"/>
                </a:lnTo>
                <a:lnTo>
                  <a:pt x="9" y="33"/>
                </a:lnTo>
                <a:lnTo>
                  <a:pt x="10" y="32"/>
                </a:lnTo>
                <a:lnTo>
                  <a:pt x="10" y="30"/>
                </a:lnTo>
                <a:lnTo>
                  <a:pt x="10" y="28"/>
                </a:lnTo>
                <a:lnTo>
                  <a:pt x="10" y="26"/>
                </a:lnTo>
                <a:lnTo>
                  <a:pt x="11" y="25"/>
                </a:lnTo>
                <a:lnTo>
                  <a:pt x="13" y="24"/>
                </a:lnTo>
                <a:lnTo>
                  <a:pt x="14" y="23"/>
                </a:lnTo>
                <a:lnTo>
                  <a:pt x="15" y="22"/>
                </a:lnTo>
                <a:lnTo>
                  <a:pt x="19" y="19"/>
                </a:lnTo>
                <a:lnTo>
                  <a:pt x="20" y="19"/>
                </a:lnTo>
                <a:lnTo>
                  <a:pt x="24" y="18"/>
                </a:lnTo>
                <a:lnTo>
                  <a:pt x="30" y="18"/>
                </a:lnTo>
                <a:lnTo>
                  <a:pt x="41" y="18"/>
                </a:lnTo>
                <a:lnTo>
                  <a:pt x="45" y="19"/>
                </a:lnTo>
                <a:lnTo>
                  <a:pt x="49" y="19"/>
                </a:lnTo>
                <a:lnTo>
                  <a:pt x="53" y="21"/>
                </a:lnTo>
                <a:lnTo>
                  <a:pt x="56" y="21"/>
                </a:lnTo>
                <a:lnTo>
                  <a:pt x="58" y="20"/>
                </a:lnTo>
                <a:lnTo>
                  <a:pt x="61" y="20"/>
                </a:lnTo>
                <a:lnTo>
                  <a:pt x="64" y="19"/>
                </a:lnTo>
                <a:lnTo>
                  <a:pt x="67" y="19"/>
                </a:lnTo>
                <a:lnTo>
                  <a:pt x="72" y="18"/>
                </a:lnTo>
                <a:lnTo>
                  <a:pt x="76" y="17"/>
                </a:lnTo>
                <a:lnTo>
                  <a:pt x="79" y="15"/>
                </a:lnTo>
                <a:lnTo>
                  <a:pt x="83" y="13"/>
                </a:lnTo>
                <a:lnTo>
                  <a:pt x="86" y="12"/>
                </a:lnTo>
                <a:lnTo>
                  <a:pt x="90" y="12"/>
                </a:lnTo>
                <a:lnTo>
                  <a:pt x="93" y="12"/>
                </a:lnTo>
                <a:lnTo>
                  <a:pt x="97" y="11"/>
                </a:lnTo>
                <a:lnTo>
                  <a:pt x="100" y="8"/>
                </a:lnTo>
                <a:lnTo>
                  <a:pt x="103" y="5"/>
                </a:lnTo>
                <a:lnTo>
                  <a:pt x="106" y="3"/>
                </a:lnTo>
                <a:lnTo>
                  <a:pt x="108" y="2"/>
                </a:lnTo>
                <a:lnTo>
                  <a:pt x="111" y="3"/>
                </a:lnTo>
                <a:lnTo>
                  <a:pt x="113" y="2"/>
                </a:lnTo>
                <a:lnTo>
                  <a:pt x="116" y="1"/>
                </a:lnTo>
                <a:lnTo>
                  <a:pt x="119" y="0"/>
                </a:lnTo>
                <a:lnTo>
                  <a:pt x="122" y="0"/>
                </a:lnTo>
                <a:lnTo>
                  <a:pt x="125" y="0"/>
                </a:lnTo>
                <a:lnTo>
                  <a:pt x="129" y="1"/>
                </a:lnTo>
                <a:lnTo>
                  <a:pt x="134" y="2"/>
                </a:lnTo>
                <a:lnTo>
                  <a:pt x="138" y="3"/>
                </a:lnTo>
                <a:lnTo>
                  <a:pt x="141" y="3"/>
                </a:lnTo>
                <a:lnTo>
                  <a:pt x="149" y="3"/>
                </a:lnTo>
                <a:lnTo>
                  <a:pt x="156" y="3"/>
                </a:lnTo>
                <a:lnTo>
                  <a:pt x="158" y="4"/>
                </a:lnTo>
                <a:lnTo>
                  <a:pt x="160" y="4"/>
                </a:lnTo>
                <a:lnTo>
                  <a:pt x="162" y="6"/>
                </a:lnTo>
                <a:lnTo>
                  <a:pt x="165" y="7"/>
                </a:lnTo>
                <a:lnTo>
                  <a:pt x="170" y="8"/>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404" name="SMARTPenAnnotation31"/>
          <p:cNvSpPr>
            <a:spLocks/>
          </p:cNvSpPr>
          <p:nvPr/>
        </p:nvSpPr>
        <p:spPr bwMode="auto">
          <a:xfrm>
            <a:off x="8778875" y="2952750"/>
            <a:ext cx="303213" cy="38100"/>
          </a:xfrm>
          <a:custGeom>
            <a:avLst/>
            <a:gdLst/>
            <a:ahLst/>
            <a:cxnLst>
              <a:cxn ang="0">
                <a:pos x="0" y="6"/>
              </a:cxn>
              <a:cxn ang="0">
                <a:pos x="1" y="7"/>
              </a:cxn>
              <a:cxn ang="0">
                <a:pos x="4" y="14"/>
              </a:cxn>
              <a:cxn ang="0">
                <a:pos x="5" y="16"/>
              </a:cxn>
              <a:cxn ang="0">
                <a:pos x="6" y="19"/>
              </a:cxn>
              <a:cxn ang="0">
                <a:pos x="10" y="22"/>
              </a:cxn>
              <a:cxn ang="0">
                <a:pos x="16" y="22"/>
              </a:cxn>
              <a:cxn ang="0">
                <a:pos x="21" y="21"/>
              </a:cxn>
              <a:cxn ang="0">
                <a:pos x="26" y="23"/>
              </a:cxn>
              <a:cxn ang="0">
                <a:pos x="31" y="21"/>
              </a:cxn>
              <a:cxn ang="0">
                <a:pos x="37" y="18"/>
              </a:cxn>
              <a:cxn ang="0">
                <a:pos x="41" y="16"/>
              </a:cxn>
              <a:cxn ang="0">
                <a:pos x="45" y="13"/>
              </a:cxn>
              <a:cxn ang="0">
                <a:pos x="49" y="9"/>
              </a:cxn>
              <a:cxn ang="0">
                <a:pos x="54" y="9"/>
              </a:cxn>
              <a:cxn ang="0">
                <a:pos x="60" y="8"/>
              </a:cxn>
              <a:cxn ang="0">
                <a:pos x="67" y="7"/>
              </a:cxn>
              <a:cxn ang="0">
                <a:pos x="73" y="8"/>
              </a:cxn>
              <a:cxn ang="0">
                <a:pos x="82" y="9"/>
              </a:cxn>
              <a:cxn ang="0">
                <a:pos x="94" y="10"/>
              </a:cxn>
              <a:cxn ang="0">
                <a:pos x="101" y="10"/>
              </a:cxn>
              <a:cxn ang="0">
                <a:pos x="108" y="13"/>
              </a:cxn>
              <a:cxn ang="0">
                <a:pos x="116" y="14"/>
              </a:cxn>
              <a:cxn ang="0">
                <a:pos x="125" y="15"/>
              </a:cxn>
              <a:cxn ang="0">
                <a:pos x="133" y="17"/>
              </a:cxn>
              <a:cxn ang="0">
                <a:pos x="141" y="19"/>
              </a:cxn>
              <a:cxn ang="0">
                <a:pos x="150" y="19"/>
              </a:cxn>
              <a:cxn ang="0">
                <a:pos x="161" y="19"/>
              </a:cxn>
              <a:cxn ang="0">
                <a:pos x="165" y="15"/>
              </a:cxn>
              <a:cxn ang="0">
                <a:pos x="171" y="14"/>
              </a:cxn>
              <a:cxn ang="0">
                <a:pos x="177" y="15"/>
              </a:cxn>
              <a:cxn ang="0">
                <a:pos x="190" y="20"/>
              </a:cxn>
            </a:cxnLst>
            <a:rect l="0" t="0" r="r" b="b"/>
            <a:pathLst>
              <a:path w="191" h="24">
                <a:moveTo>
                  <a:pt x="0" y="0"/>
                </a:moveTo>
                <a:lnTo>
                  <a:pt x="0" y="6"/>
                </a:lnTo>
                <a:lnTo>
                  <a:pt x="1" y="7"/>
                </a:lnTo>
                <a:lnTo>
                  <a:pt x="1" y="8"/>
                </a:lnTo>
                <a:lnTo>
                  <a:pt x="4" y="14"/>
                </a:lnTo>
                <a:lnTo>
                  <a:pt x="5" y="15"/>
                </a:lnTo>
                <a:lnTo>
                  <a:pt x="5" y="16"/>
                </a:lnTo>
                <a:lnTo>
                  <a:pt x="5" y="17"/>
                </a:lnTo>
                <a:lnTo>
                  <a:pt x="6" y="19"/>
                </a:lnTo>
                <a:lnTo>
                  <a:pt x="8" y="20"/>
                </a:lnTo>
                <a:lnTo>
                  <a:pt x="10" y="22"/>
                </a:lnTo>
                <a:lnTo>
                  <a:pt x="13" y="22"/>
                </a:lnTo>
                <a:lnTo>
                  <a:pt x="16" y="22"/>
                </a:lnTo>
                <a:lnTo>
                  <a:pt x="19" y="21"/>
                </a:lnTo>
                <a:lnTo>
                  <a:pt x="21" y="21"/>
                </a:lnTo>
                <a:lnTo>
                  <a:pt x="24" y="22"/>
                </a:lnTo>
                <a:lnTo>
                  <a:pt x="26" y="23"/>
                </a:lnTo>
                <a:lnTo>
                  <a:pt x="28" y="23"/>
                </a:lnTo>
                <a:lnTo>
                  <a:pt x="31" y="21"/>
                </a:lnTo>
                <a:lnTo>
                  <a:pt x="34" y="19"/>
                </a:lnTo>
                <a:lnTo>
                  <a:pt x="37" y="18"/>
                </a:lnTo>
                <a:lnTo>
                  <a:pt x="39" y="17"/>
                </a:lnTo>
                <a:lnTo>
                  <a:pt x="41" y="16"/>
                </a:lnTo>
                <a:lnTo>
                  <a:pt x="43" y="15"/>
                </a:lnTo>
                <a:lnTo>
                  <a:pt x="45" y="13"/>
                </a:lnTo>
                <a:lnTo>
                  <a:pt x="46" y="10"/>
                </a:lnTo>
                <a:lnTo>
                  <a:pt x="49" y="9"/>
                </a:lnTo>
                <a:lnTo>
                  <a:pt x="51" y="9"/>
                </a:lnTo>
                <a:lnTo>
                  <a:pt x="54" y="9"/>
                </a:lnTo>
                <a:lnTo>
                  <a:pt x="57" y="9"/>
                </a:lnTo>
                <a:lnTo>
                  <a:pt x="60" y="8"/>
                </a:lnTo>
                <a:lnTo>
                  <a:pt x="64" y="7"/>
                </a:lnTo>
                <a:lnTo>
                  <a:pt x="67" y="7"/>
                </a:lnTo>
                <a:lnTo>
                  <a:pt x="70" y="7"/>
                </a:lnTo>
                <a:lnTo>
                  <a:pt x="73" y="8"/>
                </a:lnTo>
                <a:lnTo>
                  <a:pt x="77" y="9"/>
                </a:lnTo>
                <a:lnTo>
                  <a:pt x="82" y="9"/>
                </a:lnTo>
                <a:lnTo>
                  <a:pt x="86" y="9"/>
                </a:lnTo>
                <a:lnTo>
                  <a:pt x="94" y="10"/>
                </a:lnTo>
                <a:lnTo>
                  <a:pt x="98" y="10"/>
                </a:lnTo>
                <a:lnTo>
                  <a:pt x="101" y="10"/>
                </a:lnTo>
                <a:lnTo>
                  <a:pt x="105" y="11"/>
                </a:lnTo>
                <a:lnTo>
                  <a:pt x="108" y="13"/>
                </a:lnTo>
                <a:lnTo>
                  <a:pt x="112" y="13"/>
                </a:lnTo>
                <a:lnTo>
                  <a:pt x="116" y="14"/>
                </a:lnTo>
                <a:lnTo>
                  <a:pt x="121" y="14"/>
                </a:lnTo>
                <a:lnTo>
                  <a:pt x="125" y="15"/>
                </a:lnTo>
                <a:lnTo>
                  <a:pt x="129" y="16"/>
                </a:lnTo>
                <a:lnTo>
                  <a:pt x="133" y="17"/>
                </a:lnTo>
                <a:lnTo>
                  <a:pt x="137" y="18"/>
                </a:lnTo>
                <a:lnTo>
                  <a:pt x="141" y="19"/>
                </a:lnTo>
                <a:lnTo>
                  <a:pt x="146" y="19"/>
                </a:lnTo>
                <a:lnTo>
                  <a:pt x="150" y="19"/>
                </a:lnTo>
                <a:lnTo>
                  <a:pt x="158" y="20"/>
                </a:lnTo>
                <a:lnTo>
                  <a:pt x="161" y="19"/>
                </a:lnTo>
                <a:lnTo>
                  <a:pt x="163" y="17"/>
                </a:lnTo>
                <a:lnTo>
                  <a:pt x="165" y="15"/>
                </a:lnTo>
                <a:lnTo>
                  <a:pt x="168" y="14"/>
                </a:lnTo>
                <a:lnTo>
                  <a:pt x="171" y="14"/>
                </a:lnTo>
                <a:lnTo>
                  <a:pt x="174" y="14"/>
                </a:lnTo>
                <a:lnTo>
                  <a:pt x="177" y="15"/>
                </a:lnTo>
                <a:lnTo>
                  <a:pt x="180" y="16"/>
                </a:lnTo>
                <a:lnTo>
                  <a:pt x="190" y="20"/>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405" name="SMARTPenAnnotation32"/>
          <p:cNvSpPr>
            <a:spLocks/>
          </p:cNvSpPr>
          <p:nvPr/>
        </p:nvSpPr>
        <p:spPr bwMode="auto">
          <a:xfrm>
            <a:off x="6827838" y="3246438"/>
            <a:ext cx="246062" cy="398462"/>
          </a:xfrm>
          <a:custGeom>
            <a:avLst/>
            <a:gdLst/>
            <a:ahLst/>
            <a:cxnLst>
              <a:cxn ang="0">
                <a:pos x="19" y="13"/>
              </a:cxn>
              <a:cxn ang="0">
                <a:pos x="19" y="29"/>
              </a:cxn>
              <a:cxn ang="0">
                <a:pos x="14" y="38"/>
              </a:cxn>
              <a:cxn ang="0">
                <a:pos x="10" y="47"/>
              </a:cxn>
              <a:cxn ang="0">
                <a:pos x="7" y="58"/>
              </a:cxn>
              <a:cxn ang="0">
                <a:pos x="5" y="68"/>
              </a:cxn>
              <a:cxn ang="0">
                <a:pos x="5" y="76"/>
              </a:cxn>
              <a:cxn ang="0">
                <a:pos x="4" y="86"/>
              </a:cxn>
              <a:cxn ang="0">
                <a:pos x="1" y="95"/>
              </a:cxn>
              <a:cxn ang="0">
                <a:pos x="0" y="104"/>
              </a:cxn>
              <a:cxn ang="0">
                <a:pos x="2" y="112"/>
              </a:cxn>
              <a:cxn ang="0">
                <a:pos x="5" y="121"/>
              </a:cxn>
              <a:cxn ang="0">
                <a:pos x="5" y="130"/>
              </a:cxn>
              <a:cxn ang="0">
                <a:pos x="4" y="143"/>
              </a:cxn>
              <a:cxn ang="0">
                <a:pos x="6" y="155"/>
              </a:cxn>
              <a:cxn ang="0">
                <a:pos x="8" y="163"/>
              </a:cxn>
              <a:cxn ang="0">
                <a:pos x="11" y="176"/>
              </a:cxn>
              <a:cxn ang="0">
                <a:pos x="13" y="187"/>
              </a:cxn>
              <a:cxn ang="0">
                <a:pos x="14" y="194"/>
              </a:cxn>
              <a:cxn ang="0">
                <a:pos x="16" y="197"/>
              </a:cxn>
              <a:cxn ang="0">
                <a:pos x="18" y="202"/>
              </a:cxn>
              <a:cxn ang="0">
                <a:pos x="20" y="204"/>
              </a:cxn>
              <a:cxn ang="0">
                <a:pos x="22" y="205"/>
              </a:cxn>
              <a:cxn ang="0">
                <a:pos x="24" y="216"/>
              </a:cxn>
              <a:cxn ang="0">
                <a:pos x="27" y="222"/>
              </a:cxn>
              <a:cxn ang="0">
                <a:pos x="34" y="233"/>
              </a:cxn>
              <a:cxn ang="0">
                <a:pos x="37" y="240"/>
              </a:cxn>
              <a:cxn ang="0">
                <a:pos x="42" y="244"/>
              </a:cxn>
              <a:cxn ang="0">
                <a:pos x="47" y="247"/>
              </a:cxn>
              <a:cxn ang="0">
                <a:pos x="51" y="246"/>
              </a:cxn>
              <a:cxn ang="0">
                <a:pos x="54" y="247"/>
              </a:cxn>
              <a:cxn ang="0">
                <a:pos x="57" y="248"/>
              </a:cxn>
              <a:cxn ang="0">
                <a:pos x="61" y="244"/>
              </a:cxn>
              <a:cxn ang="0">
                <a:pos x="63" y="243"/>
              </a:cxn>
              <a:cxn ang="0">
                <a:pos x="64" y="244"/>
              </a:cxn>
              <a:cxn ang="0">
                <a:pos x="68" y="245"/>
              </a:cxn>
              <a:cxn ang="0">
                <a:pos x="76" y="249"/>
              </a:cxn>
              <a:cxn ang="0">
                <a:pos x="82" y="250"/>
              </a:cxn>
              <a:cxn ang="0">
                <a:pos x="87" y="249"/>
              </a:cxn>
              <a:cxn ang="0">
                <a:pos x="94" y="246"/>
              </a:cxn>
              <a:cxn ang="0">
                <a:pos x="97" y="244"/>
              </a:cxn>
              <a:cxn ang="0">
                <a:pos x="106" y="227"/>
              </a:cxn>
              <a:cxn ang="0">
                <a:pos x="112" y="217"/>
              </a:cxn>
              <a:cxn ang="0">
                <a:pos x="119" y="210"/>
              </a:cxn>
              <a:cxn ang="0">
                <a:pos x="127" y="202"/>
              </a:cxn>
              <a:cxn ang="0">
                <a:pos x="132" y="200"/>
              </a:cxn>
              <a:cxn ang="0">
                <a:pos x="133" y="195"/>
              </a:cxn>
              <a:cxn ang="0">
                <a:pos x="139" y="184"/>
              </a:cxn>
              <a:cxn ang="0">
                <a:pos x="143" y="175"/>
              </a:cxn>
              <a:cxn ang="0">
                <a:pos x="146" y="162"/>
              </a:cxn>
              <a:cxn ang="0">
                <a:pos x="151" y="149"/>
              </a:cxn>
              <a:cxn ang="0">
                <a:pos x="153" y="138"/>
              </a:cxn>
              <a:cxn ang="0">
                <a:pos x="153" y="121"/>
              </a:cxn>
              <a:cxn ang="0">
                <a:pos x="147" y="112"/>
              </a:cxn>
              <a:cxn ang="0">
                <a:pos x="145" y="101"/>
              </a:cxn>
              <a:cxn ang="0">
                <a:pos x="145" y="88"/>
              </a:cxn>
              <a:cxn ang="0">
                <a:pos x="144" y="61"/>
              </a:cxn>
              <a:cxn ang="0">
                <a:pos x="140" y="49"/>
              </a:cxn>
              <a:cxn ang="0">
                <a:pos x="138" y="47"/>
              </a:cxn>
              <a:cxn ang="0">
                <a:pos x="136" y="45"/>
              </a:cxn>
              <a:cxn ang="0">
                <a:pos x="135" y="41"/>
              </a:cxn>
              <a:cxn ang="0">
                <a:pos x="134" y="25"/>
              </a:cxn>
            </a:cxnLst>
            <a:rect l="0" t="0" r="r" b="b"/>
            <a:pathLst>
              <a:path w="155" h="251">
                <a:moveTo>
                  <a:pt x="19" y="0"/>
                </a:moveTo>
                <a:lnTo>
                  <a:pt x="19" y="13"/>
                </a:lnTo>
                <a:lnTo>
                  <a:pt x="19" y="12"/>
                </a:lnTo>
                <a:lnTo>
                  <a:pt x="19" y="29"/>
                </a:lnTo>
                <a:lnTo>
                  <a:pt x="16" y="33"/>
                </a:lnTo>
                <a:lnTo>
                  <a:pt x="14" y="38"/>
                </a:lnTo>
                <a:lnTo>
                  <a:pt x="12" y="42"/>
                </a:lnTo>
                <a:lnTo>
                  <a:pt x="10" y="47"/>
                </a:lnTo>
                <a:lnTo>
                  <a:pt x="9" y="52"/>
                </a:lnTo>
                <a:lnTo>
                  <a:pt x="7" y="58"/>
                </a:lnTo>
                <a:lnTo>
                  <a:pt x="6" y="63"/>
                </a:lnTo>
                <a:lnTo>
                  <a:pt x="5" y="68"/>
                </a:lnTo>
                <a:lnTo>
                  <a:pt x="5" y="72"/>
                </a:lnTo>
                <a:lnTo>
                  <a:pt x="5" y="76"/>
                </a:lnTo>
                <a:lnTo>
                  <a:pt x="4" y="81"/>
                </a:lnTo>
                <a:lnTo>
                  <a:pt x="4" y="86"/>
                </a:lnTo>
                <a:lnTo>
                  <a:pt x="3" y="92"/>
                </a:lnTo>
                <a:lnTo>
                  <a:pt x="1" y="95"/>
                </a:lnTo>
                <a:lnTo>
                  <a:pt x="0" y="101"/>
                </a:lnTo>
                <a:lnTo>
                  <a:pt x="0" y="104"/>
                </a:lnTo>
                <a:lnTo>
                  <a:pt x="1" y="108"/>
                </a:lnTo>
                <a:lnTo>
                  <a:pt x="2" y="112"/>
                </a:lnTo>
                <a:lnTo>
                  <a:pt x="5" y="116"/>
                </a:lnTo>
                <a:lnTo>
                  <a:pt x="5" y="121"/>
                </a:lnTo>
                <a:lnTo>
                  <a:pt x="6" y="125"/>
                </a:lnTo>
                <a:lnTo>
                  <a:pt x="5" y="130"/>
                </a:lnTo>
                <a:lnTo>
                  <a:pt x="4" y="137"/>
                </a:lnTo>
                <a:lnTo>
                  <a:pt x="4" y="143"/>
                </a:lnTo>
                <a:lnTo>
                  <a:pt x="4" y="149"/>
                </a:lnTo>
                <a:lnTo>
                  <a:pt x="6" y="155"/>
                </a:lnTo>
                <a:lnTo>
                  <a:pt x="7" y="158"/>
                </a:lnTo>
                <a:lnTo>
                  <a:pt x="8" y="163"/>
                </a:lnTo>
                <a:lnTo>
                  <a:pt x="9" y="170"/>
                </a:lnTo>
                <a:lnTo>
                  <a:pt x="11" y="176"/>
                </a:lnTo>
                <a:lnTo>
                  <a:pt x="12" y="182"/>
                </a:lnTo>
                <a:lnTo>
                  <a:pt x="13" y="187"/>
                </a:lnTo>
                <a:lnTo>
                  <a:pt x="13" y="191"/>
                </a:lnTo>
                <a:lnTo>
                  <a:pt x="14" y="194"/>
                </a:lnTo>
                <a:lnTo>
                  <a:pt x="15" y="196"/>
                </a:lnTo>
                <a:lnTo>
                  <a:pt x="16" y="197"/>
                </a:lnTo>
                <a:lnTo>
                  <a:pt x="17" y="199"/>
                </a:lnTo>
                <a:lnTo>
                  <a:pt x="18" y="202"/>
                </a:lnTo>
                <a:lnTo>
                  <a:pt x="19" y="203"/>
                </a:lnTo>
                <a:lnTo>
                  <a:pt x="20" y="204"/>
                </a:lnTo>
                <a:lnTo>
                  <a:pt x="21" y="204"/>
                </a:lnTo>
                <a:lnTo>
                  <a:pt x="22" y="205"/>
                </a:lnTo>
                <a:lnTo>
                  <a:pt x="23" y="210"/>
                </a:lnTo>
                <a:lnTo>
                  <a:pt x="24" y="216"/>
                </a:lnTo>
                <a:lnTo>
                  <a:pt x="24" y="218"/>
                </a:lnTo>
                <a:lnTo>
                  <a:pt x="27" y="222"/>
                </a:lnTo>
                <a:lnTo>
                  <a:pt x="31" y="227"/>
                </a:lnTo>
                <a:lnTo>
                  <a:pt x="34" y="233"/>
                </a:lnTo>
                <a:lnTo>
                  <a:pt x="36" y="237"/>
                </a:lnTo>
                <a:lnTo>
                  <a:pt x="37" y="240"/>
                </a:lnTo>
                <a:lnTo>
                  <a:pt x="39" y="241"/>
                </a:lnTo>
                <a:lnTo>
                  <a:pt x="42" y="244"/>
                </a:lnTo>
                <a:lnTo>
                  <a:pt x="46" y="247"/>
                </a:lnTo>
                <a:lnTo>
                  <a:pt x="47" y="247"/>
                </a:lnTo>
                <a:lnTo>
                  <a:pt x="49" y="247"/>
                </a:lnTo>
                <a:lnTo>
                  <a:pt x="51" y="246"/>
                </a:lnTo>
                <a:lnTo>
                  <a:pt x="52" y="247"/>
                </a:lnTo>
                <a:lnTo>
                  <a:pt x="54" y="247"/>
                </a:lnTo>
                <a:lnTo>
                  <a:pt x="56" y="248"/>
                </a:lnTo>
                <a:lnTo>
                  <a:pt x="57" y="248"/>
                </a:lnTo>
                <a:lnTo>
                  <a:pt x="59" y="246"/>
                </a:lnTo>
                <a:lnTo>
                  <a:pt x="61" y="244"/>
                </a:lnTo>
                <a:lnTo>
                  <a:pt x="62" y="243"/>
                </a:lnTo>
                <a:lnTo>
                  <a:pt x="63" y="243"/>
                </a:lnTo>
                <a:lnTo>
                  <a:pt x="63" y="244"/>
                </a:lnTo>
                <a:lnTo>
                  <a:pt x="64" y="244"/>
                </a:lnTo>
                <a:lnTo>
                  <a:pt x="66" y="245"/>
                </a:lnTo>
                <a:lnTo>
                  <a:pt x="68" y="245"/>
                </a:lnTo>
                <a:lnTo>
                  <a:pt x="72" y="248"/>
                </a:lnTo>
                <a:lnTo>
                  <a:pt x="76" y="249"/>
                </a:lnTo>
                <a:lnTo>
                  <a:pt x="79" y="250"/>
                </a:lnTo>
                <a:lnTo>
                  <a:pt x="82" y="250"/>
                </a:lnTo>
                <a:lnTo>
                  <a:pt x="86" y="250"/>
                </a:lnTo>
                <a:lnTo>
                  <a:pt x="87" y="249"/>
                </a:lnTo>
                <a:lnTo>
                  <a:pt x="91" y="247"/>
                </a:lnTo>
                <a:lnTo>
                  <a:pt x="94" y="246"/>
                </a:lnTo>
                <a:lnTo>
                  <a:pt x="96" y="246"/>
                </a:lnTo>
                <a:lnTo>
                  <a:pt x="97" y="244"/>
                </a:lnTo>
                <a:lnTo>
                  <a:pt x="101" y="237"/>
                </a:lnTo>
                <a:lnTo>
                  <a:pt x="106" y="227"/>
                </a:lnTo>
                <a:lnTo>
                  <a:pt x="109" y="222"/>
                </a:lnTo>
                <a:lnTo>
                  <a:pt x="112" y="217"/>
                </a:lnTo>
                <a:lnTo>
                  <a:pt x="116" y="214"/>
                </a:lnTo>
                <a:lnTo>
                  <a:pt x="119" y="210"/>
                </a:lnTo>
                <a:lnTo>
                  <a:pt x="126" y="203"/>
                </a:lnTo>
                <a:lnTo>
                  <a:pt x="127" y="202"/>
                </a:lnTo>
                <a:lnTo>
                  <a:pt x="131" y="201"/>
                </a:lnTo>
                <a:lnTo>
                  <a:pt x="132" y="200"/>
                </a:lnTo>
                <a:lnTo>
                  <a:pt x="133" y="197"/>
                </a:lnTo>
                <a:lnTo>
                  <a:pt x="133" y="195"/>
                </a:lnTo>
                <a:lnTo>
                  <a:pt x="135" y="191"/>
                </a:lnTo>
                <a:lnTo>
                  <a:pt x="139" y="184"/>
                </a:lnTo>
                <a:lnTo>
                  <a:pt x="141" y="181"/>
                </a:lnTo>
                <a:lnTo>
                  <a:pt x="143" y="175"/>
                </a:lnTo>
                <a:lnTo>
                  <a:pt x="144" y="168"/>
                </a:lnTo>
                <a:lnTo>
                  <a:pt x="146" y="162"/>
                </a:lnTo>
                <a:lnTo>
                  <a:pt x="149" y="153"/>
                </a:lnTo>
                <a:lnTo>
                  <a:pt x="151" y="149"/>
                </a:lnTo>
                <a:lnTo>
                  <a:pt x="152" y="144"/>
                </a:lnTo>
                <a:lnTo>
                  <a:pt x="153" y="138"/>
                </a:lnTo>
                <a:lnTo>
                  <a:pt x="154" y="124"/>
                </a:lnTo>
                <a:lnTo>
                  <a:pt x="153" y="121"/>
                </a:lnTo>
                <a:lnTo>
                  <a:pt x="149" y="116"/>
                </a:lnTo>
                <a:lnTo>
                  <a:pt x="147" y="112"/>
                </a:lnTo>
                <a:lnTo>
                  <a:pt x="146" y="107"/>
                </a:lnTo>
                <a:lnTo>
                  <a:pt x="145" y="101"/>
                </a:lnTo>
                <a:lnTo>
                  <a:pt x="145" y="95"/>
                </a:lnTo>
                <a:lnTo>
                  <a:pt x="145" y="88"/>
                </a:lnTo>
                <a:lnTo>
                  <a:pt x="144" y="64"/>
                </a:lnTo>
                <a:lnTo>
                  <a:pt x="144" y="61"/>
                </a:lnTo>
                <a:lnTo>
                  <a:pt x="141" y="53"/>
                </a:lnTo>
                <a:lnTo>
                  <a:pt x="140" y="49"/>
                </a:lnTo>
                <a:lnTo>
                  <a:pt x="139" y="48"/>
                </a:lnTo>
                <a:lnTo>
                  <a:pt x="138" y="47"/>
                </a:lnTo>
                <a:lnTo>
                  <a:pt x="137" y="46"/>
                </a:lnTo>
                <a:lnTo>
                  <a:pt x="136" y="45"/>
                </a:lnTo>
                <a:lnTo>
                  <a:pt x="135" y="44"/>
                </a:lnTo>
                <a:lnTo>
                  <a:pt x="135" y="41"/>
                </a:lnTo>
                <a:lnTo>
                  <a:pt x="134" y="33"/>
                </a:lnTo>
                <a:lnTo>
                  <a:pt x="134" y="25"/>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406" name="SMARTPenAnnotation33"/>
          <p:cNvSpPr>
            <a:spLocks/>
          </p:cNvSpPr>
          <p:nvPr/>
        </p:nvSpPr>
        <p:spPr bwMode="auto">
          <a:xfrm>
            <a:off x="7191375" y="3327400"/>
            <a:ext cx="49213" cy="323850"/>
          </a:xfrm>
          <a:custGeom>
            <a:avLst/>
            <a:gdLst/>
            <a:ahLst/>
            <a:cxnLst>
              <a:cxn ang="0">
                <a:pos x="0" y="9"/>
              </a:cxn>
              <a:cxn ang="0">
                <a:pos x="3" y="1"/>
              </a:cxn>
              <a:cxn ang="0">
                <a:pos x="3" y="0"/>
              </a:cxn>
              <a:cxn ang="0">
                <a:pos x="4" y="0"/>
              </a:cxn>
              <a:cxn ang="0">
                <a:pos x="4" y="1"/>
              </a:cxn>
              <a:cxn ang="0">
                <a:pos x="5" y="2"/>
              </a:cxn>
              <a:cxn ang="0">
                <a:pos x="5" y="1"/>
              </a:cxn>
              <a:cxn ang="0">
                <a:pos x="5" y="1"/>
              </a:cxn>
              <a:cxn ang="0">
                <a:pos x="5" y="5"/>
              </a:cxn>
              <a:cxn ang="0">
                <a:pos x="6" y="6"/>
              </a:cxn>
              <a:cxn ang="0">
                <a:pos x="6" y="6"/>
              </a:cxn>
              <a:cxn ang="0">
                <a:pos x="8" y="5"/>
              </a:cxn>
              <a:cxn ang="0">
                <a:pos x="8" y="5"/>
              </a:cxn>
              <a:cxn ang="0">
                <a:pos x="7" y="6"/>
              </a:cxn>
              <a:cxn ang="0">
                <a:pos x="7" y="7"/>
              </a:cxn>
              <a:cxn ang="0">
                <a:pos x="6" y="8"/>
              </a:cxn>
              <a:cxn ang="0">
                <a:pos x="5" y="11"/>
              </a:cxn>
              <a:cxn ang="0">
                <a:pos x="5" y="16"/>
              </a:cxn>
              <a:cxn ang="0">
                <a:pos x="5" y="21"/>
              </a:cxn>
              <a:cxn ang="0">
                <a:pos x="5" y="33"/>
              </a:cxn>
              <a:cxn ang="0">
                <a:pos x="6" y="38"/>
              </a:cxn>
              <a:cxn ang="0">
                <a:pos x="8" y="44"/>
              </a:cxn>
              <a:cxn ang="0">
                <a:pos x="10" y="50"/>
              </a:cxn>
              <a:cxn ang="0">
                <a:pos x="12" y="55"/>
              </a:cxn>
              <a:cxn ang="0">
                <a:pos x="13" y="59"/>
              </a:cxn>
              <a:cxn ang="0">
                <a:pos x="14" y="63"/>
              </a:cxn>
              <a:cxn ang="0">
                <a:pos x="14" y="66"/>
              </a:cxn>
              <a:cxn ang="0">
                <a:pos x="14" y="71"/>
              </a:cxn>
              <a:cxn ang="0">
                <a:pos x="15" y="75"/>
              </a:cxn>
              <a:cxn ang="0">
                <a:pos x="15" y="79"/>
              </a:cxn>
              <a:cxn ang="0">
                <a:pos x="16" y="83"/>
              </a:cxn>
              <a:cxn ang="0">
                <a:pos x="18" y="87"/>
              </a:cxn>
              <a:cxn ang="0">
                <a:pos x="18" y="90"/>
              </a:cxn>
              <a:cxn ang="0">
                <a:pos x="17" y="94"/>
              </a:cxn>
              <a:cxn ang="0">
                <a:pos x="17" y="97"/>
              </a:cxn>
              <a:cxn ang="0">
                <a:pos x="17" y="100"/>
              </a:cxn>
              <a:cxn ang="0">
                <a:pos x="17" y="102"/>
              </a:cxn>
              <a:cxn ang="0">
                <a:pos x="18" y="105"/>
              </a:cxn>
              <a:cxn ang="0">
                <a:pos x="19" y="108"/>
              </a:cxn>
              <a:cxn ang="0">
                <a:pos x="19" y="111"/>
              </a:cxn>
              <a:cxn ang="0">
                <a:pos x="20" y="119"/>
              </a:cxn>
              <a:cxn ang="0">
                <a:pos x="20" y="124"/>
              </a:cxn>
              <a:cxn ang="0">
                <a:pos x="20" y="143"/>
              </a:cxn>
              <a:cxn ang="0">
                <a:pos x="20" y="147"/>
              </a:cxn>
              <a:cxn ang="0">
                <a:pos x="21" y="152"/>
              </a:cxn>
              <a:cxn ang="0">
                <a:pos x="21" y="158"/>
              </a:cxn>
              <a:cxn ang="0">
                <a:pos x="23" y="165"/>
              </a:cxn>
              <a:cxn ang="0">
                <a:pos x="23" y="171"/>
              </a:cxn>
              <a:cxn ang="0">
                <a:pos x="24" y="176"/>
              </a:cxn>
              <a:cxn ang="0">
                <a:pos x="24" y="180"/>
              </a:cxn>
              <a:cxn ang="0">
                <a:pos x="25" y="184"/>
              </a:cxn>
              <a:cxn ang="0">
                <a:pos x="26" y="188"/>
              </a:cxn>
              <a:cxn ang="0">
                <a:pos x="27" y="192"/>
              </a:cxn>
              <a:cxn ang="0">
                <a:pos x="28" y="195"/>
              </a:cxn>
              <a:cxn ang="0">
                <a:pos x="29" y="199"/>
              </a:cxn>
              <a:cxn ang="0">
                <a:pos x="29" y="203"/>
              </a:cxn>
              <a:cxn ang="0">
                <a:pos x="30" y="203"/>
              </a:cxn>
              <a:cxn ang="0">
                <a:pos x="30" y="199"/>
              </a:cxn>
            </a:cxnLst>
            <a:rect l="0" t="0" r="r" b="b"/>
            <a:pathLst>
              <a:path w="31" h="204">
                <a:moveTo>
                  <a:pt x="0" y="9"/>
                </a:moveTo>
                <a:lnTo>
                  <a:pt x="3" y="1"/>
                </a:lnTo>
                <a:lnTo>
                  <a:pt x="3" y="0"/>
                </a:lnTo>
                <a:lnTo>
                  <a:pt x="4" y="0"/>
                </a:lnTo>
                <a:lnTo>
                  <a:pt x="4" y="1"/>
                </a:lnTo>
                <a:lnTo>
                  <a:pt x="5" y="2"/>
                </a:lnTo>
                <a:lnTo>
                  <a:pt x="5" y="1"/>
                </a:lnTo>
                <a:lnTo>
                  <a:pt x="5" y="5"/>
                </a:lnTo>
                <a:lnTo>
                  <a:pt x="6" y="6"/>
                </a:lnTo>
                <a:lnTo>
                  <a:pt x="8" y="5"/>
                </a:lnTo>
                <a:lnTo>
                  <a:pt x="7" y="6"/>
                </a:lnTo>
                <a:lnTo>
                  <a:pt x="7" y="7"/>
                </a:lnTo>
                <a:lnTo>
                  <a:pt x="6" y="8"/>
                </a:lnTo>
                <a:lnTo>
                  <a:pt x="5" y="11"/>
                </a:lnTo>
                <a:lnTo>
                  <a:pt x="5" y="16"/>
                </a:lnTo>
                <a:lnTo>
                  <a:pt x="5" y="21"/>
                </a:lnTo>
                <a:lnTo>
                  <a:pt x="5" y="33"/>
                </a:lnTo>
                <a:lnTo>
                  <a:pt x="6" y="38"/>
                </a:lnTo>
                <a:lnTo>
                  <a:pt x="8" y="44"/>
                </a:lnTo>
                <a:lnTo>
                  <a:pt x="10" y="50"/>
                </a:lnTo>
                <a:lnTo>
                  <a:pt x="12" y="55"/>
                </a:lnTo>
                <a:lnTo>
                  <a:pt x="13" y="59"/>
                </a:lnTo>
                <a:lnTo>
                  <a:pt x="14" y="63"/>
                </a:lnTo>
                <a:lnTo>
                  <a:pt x="14" y="66"/>
                </a:lnTo>
                <a:lnTo>
                  <a:pt x="14" y="71"/>
                </a:lnTo>
                <a:lnTo>
                  <a:pt x="15" y="75"/>
                </a:lnTo>
                <a:lnTo>
                  <a:pt x="15" y="79"/>
                </a:lnTo>
                <a:lnTo>
                  <a:pt x="16" y="83"/>
                </a:lnTo>
                <a:lnTo>
                  <a:pt x="18" y="87"/>
                </a:lnTo>
                <a:lnTo>
                  <a:pt x="18" y="90"/>
                </a:lnTo>
                <a:lnTo>
                  <a:pt x="17" y="94"/>
                </a:lnTo>
                <a:lnTo>
                  <a:pt x="17" y="97"/>
                </a:lnTo>
                <a:lnTo>
                  <a:pt x="17" y="100"/>
                </a:lnTo>
                <a:lnTo>
                  <a:pt x="17" y="102"/>
                </a:lnTo>
                <a:lnTo>
                  <a:pt x="18" y="105"/>
                </a:lnTo>
                <a:lnTo>
                  <a:pt x="19" y="108"/>
                </a:lnTo>
                <a:lnTo>
                  <a:pt x="19" y="111"/>
                </a:lnTo>
                <a:lnTo>
                  <a:pt x="20" y="119"/>
                </a:lnTo>
                <a:lnTo>
                  <a:pt x="20" y="124"/>
                </a:lnTo>
                <a:lnTo>
                  <a:pt x="20" y="143"/>
                </a:lnTo>
                <a:lnTo>
                  <a:pt x="20" y="147"/>
                </a:lnTo>
                <a:lnTo>
                  <a:pt x="21" y="152"/>
                </a:lnTo>
                <a:lnTo>
                  <a:pt x="21" y="158"/>
                </a:lnTo>
                <a:lnTo>
                  <a:pt x="23" y="165"/>
                </a:lnTo>
                <a:lnTo>
                  <a:pt x="23" y="171"/>
                </a:lnTo>
                <a:lnTo>
                  <a:pt x="24" y="176"/>
                </a:lnTo>
                <a:lnTo>
                  <a:pt x="24" y="180"/>
                </a:lnTo>
                <a:lnTo>
                  <a:pt x="25" y="184"/>
                </a:lnTo>
                <a:lnTo>
                  <a:pt x="26" y="188"/>
                </a:lnTo>
                <a:lnTo>
                  <a:pt x="27" y="192"/>
                </a:lnTo>
                <a:lnTo>
                  <a:pt x="28" y="195"/>
                </a:lnTo>
                <a:lnTo>
                  <a:pt x="29" y="199"/>
                </a:lnTo>
                <a:lnTo>
                  <a:pt x="29" y="203"/>
                </a:lnTo>
                <a:lnTo>
                  <a:pt x="30" y="203"/>
                </a:lnTo>
                <a:lnTo>
                  <a:pt x="30" y="199"/>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407" name="SMARTPenAnnotation34"/>
          <p:cNvSpPr>
            <a:spLocks/>
          </p:cNvSpPr>
          <p:nvPr/>
        </p:nvSpPr>
        <p:spPr bwMode="auto">
          <a:xfrm>
            <a:off x="7088188" y="3270250"/>
            <a:ext cx="295275" cy="46038"/>
          </a:xfrm>
          <a:custGeom>
            <a:avLst/>
            <a:gdLst/>
            <a:ahLst/>
            <a:cxnLst>
              <a:cxn ang="0">
                <a:pos x="3" y="8"/>
              </a:cxn>
              <a:cxn ang="0">
                <a:pos x="4" y="9"/>
              </a:cxn>
              <a:cxn ang="0">
                <a:pos x="5" y="8"/>
              </a:cxn>
              <a:cxn ang="0">
                <a:pos x="5" y="11"/>
              </a:cxn>
              <a:cxn ang="0">
                <a:pos x="6" y="13"/>
              </a:cxn>
              <a:cxn ang="0">
                <a:pos x="8" y="15"/>
              </a:cxn>
              <a:cxn ang="0">
                <a:pos x="9" y="17"/>
              </a:cxn>
              <a:cxn ang="0">
                <a:pos x="11" y="19"/>
              </a:cxn>
              <a:cxn ang="0">
                <a:pos x="14" y="20"/>
              </a:cxn>
              <a:cxn ang="0">
                <a:pos x="17" y="22"/>
              </a:cxn>
              <a:cxn ang="0">
                <a:pos x="22" y="25"/>
              </a:cxn>
              <a:cxn ang="0">
                <a:pos x="27" y="27"/>
              </a:cxn>
              <a:cxn ang="0">
                <a:pos x="31" y="26"/>
              </a:cxn>
              <a:cxn ang="0">
                <a:pos x="35" y="27"/>
              </a:cxn>
              <a:cxn ang="0">
                <a:pos x="39" y="28"/>
              </a:cxn>
              <a:cxn ang="0">
                <a:pos x="44" y="27"/>
              </a:cxn>
              <a:cxn ang="0">
                <a:pos x="50" y="26"/>
              </a:cxn>
              <a:cxn ang="0">
                <a:pos x="57" y="25"/>
              </a:cxn>
              <a:cxn ang="0">
                <a:pos x="63" y="23"/>
              </a:cxn>
              <a:cxn ang="0">
                <a:pos x="69" y="21"/>
              </a:cxn>
              <a:cxn ang="0">
                <a:pos x="73" y="20"/>
              </a:cxn>
              <a:cxn ang="0">
                <a:pos x="79" y="18"/>
              </a:cxn>
              <a:cxn ang="0">
                <a:pos x="85" y="19"/>
              </a:cxn>
              <a:cxn ang="0">
                <a:pos x="92" y="22"/>
              </a:cxn>
              <a:cxn ang="0">
                <a:pos x="98" y="24"/>
              </a:cxn>
              <a:cxn ang="0">
                <a:pos x="109" y="25"/>
              </a:cxn>
              <a:cxn ang="0">
                <a:pos x="121" y="25"/>
              </a:cxn>
              <a:cxn ang="0">
                <a:pos x="128" y="28"/>
              </a:cxn>
              <a:cxn ang="0">
                <a:pos x="133" y="27"/>
              </a:cxn>
              <a:cxn ang="0">
                <a:pos x="138" y="27"/>
              </a:cxn>
              <a:cxn ang="0">
                <a:pos x="144" y="28"/>
              </a:cxn>
              <a:cxn ang="0">
                <a:pos x="149" y="26"/>
              </a:cxn>
              <a:cxn ang="0">
                <a:pos x="153" y="23"/>
              </a:cxn>
              <a:cxn ang="0">
                <a:pos x="156" y="21"/>
              </a:cxn>
              <a:cxn ang="0">
                <a:pos x="160" y="19"/>
              </a:cxn>
              <a:cxn ang="0">
                <a:pos x="163" y="17"/>
              </a:cxn>
              <a:cxn ang="0">
                <a:pos x="164" y="18"/>
              </a:cxn>
              <a:cxn ang="0">
                <a:pos x="167" y="20"/>
              </a:cxn>
              <a:cxn ang="0">
                <a:pos x="170" y="21"/>
              </a:cxn>
              <a:cxn ang="0">
                <a:pos x="175" y="25"/>
              </a:cxn>
              <a:cxn ang="0">
                <a:pos x="179" y="28"/>
              </a:cxn>
              <a:cxn ang="0">
                <a:pos x="185" y="25"/>
              </a:cxn>
            </a:cxnLst>
            <a:rect l="0" t="0" r="r" b="b"/>
            <a:pathLst>
              <a:path w="186" h="29">
                <a:moveTo>
                  <a:pt x="0" y="0"/>
                </a:moveTo>
                <a:lnTo>
                  <a:pt x="3" y="8"/>
                </a:lnTo>
                <a:lnTo>
                  <a:pt x="3" y="9"/>
                </a:lnTo>
                <a:lnTo>
                  <a:pt x="4" y="9"/>
                </a:lnTo>
                <a:lnTo>
                  <a:pt x="4" y="8"/>
                </a:lnTo>
                <a:lnTo>
                  <a:pt x="5" y="8"/>
                </a:lnTo>
                <a:lnTo>
                  <a:pt x="5" y="9"/>
                </a:lnTo>
                <a:lnTo>
                  <a:pt x="5" y="11"/>
                </a:lnTo>
                <a:lnTo>
                  <a:pt x="5" y="12"/>
                </a:lnTo>
                <a:lnTo>
                  <a:pt x="6" y="13"/>
                </a:lnTo>
                <a:lnTo>
                  <a:pt x="8" y="14"/>
                </a:lnTo>
                <a:lnTo>
                  <a:pt x="8" y="15"/>
                </a:lnTo>
                <a:lnTo>
                  <a:pt x="9" y="16"/>
                </a:lnTo>
                <a:lnTo>
                  <a:pt x="9" y="17"/>
                </a:lnTo>
                <a:lnTo>
                  <a:pt x="10" y="18"/>
                </a:lnTo>
                <a:lnTo>
                  <a:pt x="11" y="19"/>
                </a:lnTo>
                <a:lnTo>
                  <a:pt x="12" y="19"/>
                </a:lnTo>
                <a:lnTo>
                  <a:pt x="14" y="20"/>
                </a:lnTo>
                <a:lnTo>
                  <a:pt x="15" y="21"/>
                </a:lnTo>
                <a:lnTo>
                  <a:pt x="17" y="22"/>
                </a:lnTo>
                <a:lnTo>
                  <a:pt x="19" y="24"/>
                </a:lnTo>
                <a:lnTo>
                  <a:pt x="22" y="25"/>
                </a:lnTo>
                <a:lnTo>
                  <a:pt x="24" y="27"/>
                </a:lnTo>
                <a:lnTo>
                  <a:pt x="27" y="27"/>
                </a:lnTo>
                <a:lnTo>
                  <a:pt x="29" y="27"/>
                </a:lnTo>
                <a:lnTo>
                  <a:pt x="31" y="26"/>
                </a:lnTo>
                <a:lnTo>
                  <a:pt x="33" y="27"/>
                </a:lnTo>
                <a:lnTo>
                  <a:pt x="35" y="27"/>
                </a:lnTo>
                <a:lnTo>
                  <a:pt x="36" y="28"/>
                </a:lnTo>
                <a:lnTo>
                  <a:pt x="39" y="28"/>
                </a:lnTo>
                <a:lnTo>
                  <a:pt x="41" y="28"/>
                </a:lnTo>
                <a:lnTo>
                  <a:pt x="44" y="27"/>
                </a:lnTo>
                <a:lnTo>
                  <a:pt x="47" y="26"/>
                </a:lnTo>
                <a:lnTo>
                  <a:pt x="50" y="26"/>
                </a:lnTo>
                <a:lnTo>
                  <a:pt x="54" y="26"/>
                </a:lnTo>
                <a:lnTo>
                  <a:pt x="57" y="25"/>
                </a:lnTo>
                <a:lnTo>
                  <a:pt x="60" y="24"/>
                </a:lnTo>
                <a:lnTo>
                  <a:pt x="63" y="23"/>
                </a:lnTo>
                <a:lnTo>
                  <a:pt x="66" y="22"/>
                </a:lnTo>
                <a:lnTo>
                  <a:pt x="69" y="21"/>
                </a:lnTo>
                <a:lnTo>
                  <a:pt x="71" y="21"/>
                </a:lnTo>
                <a:lnTo>
                  <a:pt x="73" y="20"/>
                </a:lnTo>
                <a:lnTo>
                  <a:pt x="76" y="19"/>
                </a:lnTo>
                <a:lnTo>
                  <a:pt x="79" y="18"/>
                </a:lnTo>
                <a:lnTo>
                  <a:pt x="82" y="18"/>
                </a:lnTo>
                <a:lnTo>
                  <a:pt x="85" y="19"/>
                </a:lnTo>
                <a:lnTo>
                  <a:pt x="89" y="21"/>
                </a:lnTo>
                <a:lnTo>
                  <a:pt x="92" y="22"/>
                </a:lnTo>
                <a:lnTo>
                  <a:pt x="95" y="23"/>
                </a:lnTo>
                <a:lnTo>
                  <a:pt x="98" y="24"/>
                </a:lnTo>
                <a:lnTo>
                  <a:pt x="104" y="24"/>
                </a:lnTo>
                <a:lnTo>
                  <a:pt x="109" y="25"/>
                </a:lnTo>
                <a:lnTo>
                  <a:pt x="117" y="25"/>
                </a:lnTo>
                <a:lnTo>
                  <a:pt x="121" y="25"/>
                </a:lnTo>
                <a:lnTo>
                  <a:pt x="124" y="26"/>
                </a:lnTo>
                <a:lnTo>
                  <a:pt x="128" y="28"/>
                </a:lnTo>
                <a:lnTo>
                  <a:pt x="131" y="28"/>
                </a:lnTo>
                <a:lnTo>
                  <a:pt x="133" y="27"/>
                </a:lnTo>
                <a:lnTo>
                  <a:pt x="136" y="27"/>
                </a:lnTo>
                <a:lnTo>
                  <a:pt x="138" y="27"/>
                </a:lnTo>
                <a:lnTo>
                  <a:pt x="141" y="27"/>
                </a:lnTo>
                <a:lnTo>
                  <a:pt x="144" y="28"/>
                </a:lnTo>
                <a:lnTo>
                  <a:pt x="147" y="28"/>
                </a:lnTo>
                <a:lnTo>
                  <a:pt x="149" y="26"/>
                </a:lnTo>
                <a:lnTo>
                  <a:pt x="151" y="24"/>
                </a:lnTo>
                <a:lnTo>
                  <a:pt x="153" y="23"/>
                </a:lnTo>
                <a:lnTo>
                  <a:pt x="155" y="22"/>
                </a:lnTo>
                <a:lnTo>
                  <a:pt x="156" y="21"/>
                </a:lnTo>
                <a:lnTo>
                  <a:pt x="158" y="20"/>
                </a:lnTo>
                <a:lnTo>
                  <a:pt x="160" y="19"/>
                </a:lnTo>
                <a:lnTo>
                  <a:pt x="162" y="18"/>
                </a:lnTo>
                <a:lnTo>
                  <a:pt x="163" y="17"/>
                </a:lnTo>
                <a:lnTo>
                  <a:pt x="163" y="18"/>
                </a:lnTo>
                <a:lnTo>
                  <a:pt x="164" y="18"/>
                </a:lnTo>
                <a:lnTo>
                  <a:pt x="165" y="19"/>
                </a:lnTo>
                <a:lnTo>
                  <a:pt x="167" y="20"/>
                </a:lnTo>
                <a:lnTo>
                  <a:pt x="169" y="20"/>
                </a:lnTo>
                <a:lnTo>
                  <a:pt x="170" y="21"/>
                </a:lnTo>
                <a:lnTo>
                  <a:pt x="174" y="24"/>
                </a:lnTo>
                <a:lnTo>
                  <a:pt x="175" y="25"/>
                </a:lnTo>
                <a:lnTo>
                  <a:pt x="177" y="27"/>
                </a:lnTo>
                <a:lnTo>
                  <a:pt x="179" y="28"/>
                </a:lnTo>
                <a:lnTo>
                  <a:pt x="180" y="27"/>
                </a:lnTo>
                <a:lnTo>
                  <a:pt x="185" y="25"/>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408" name="SMARTPenAnnotation35"/>
          <p:cNvSpPr>
            <a:spLocks/>
          </p:cNvSpPr>
          <p:nvPr/>
        </p:nvSpPr>
        <p:spPr bwMode="auto">
          <a:xfrm>
            <a:off x="7445375" y="3292475"/>
            <a:ext cx="158750" cy="392113"/>
          </a:xfrm>
          <a:custGeom>
            <a:avLst/>
            <a:gdLst/>
            <a:ahLst/>
            <a:cxnLst>
              <a:cxn ang="0">
                <a:pos x="98" y="21"/>
              </a:cxn>
              <a:cxn ang="0">
                <a:pos x="97" y="18"/>
              </a:cxn>
              <a:cxn ang="0">
                <a:pos x="97" y="16"/>
              </a:cxn>
              <a:cxn ang="0">
                <a:pos x="98" y="14"/>
              </a:cxn>
              <a:cxn ang="0">
                <a:pos x="99" y="7"/>
              </a:cxn>
              <a:cxn ang="0">
                <a:pos x="98" y="5"/>
              </a:cxn>
              <a:cxn ang="0">
                <a:pos x="96" y="4"/>
              </a:cxn>
              <a:cxn ang="0">
                <a:pos x="95" y="0"/>
              </a:cxn>
              <a:cxn ang="0">
                <a:pos x="93" y="3"/>
              </a:cxn>
              <a:cxn ang="0">
                <a:pos x="90" y="5"/>
              </a:cxn>
              <a:cxn ang="0">
                <a:pos x="87" y="6"/>
              </a:cxn>
              <a:cxn ang="0">
                <a:pos x="83" y="8"/>
              </a:cxn>
              <a:cxn ang="0">
                <a:pos x="80" y="11"/>
              </a:cxn>
              <a:cxn ang="0">
                <a:pos x="77" y="14"/>
              </a:cxn>
              <a:cxn ang="0">
                <a:pos x="73" y="15"/>
              </a:cxn>
              <a:cxn ang="0">
                <a:pos x="70" y="19"/>
              </a:cxn>
              <a:cxn ang="0">
                <a:pos x="66" y="23"/>
              </a:cxn>
              <a:cxn ang="0">
                <a:pos x="61" y="25"/>
              </a:cxn>
              <a:cxn ang="0">
                <a:pos x="56" y="28"/>
              </a:cxn>
              <a:cxn ang="0">
                <a:pos x="52" y="33"/>
              </a:cxn>
              <a:cxn ang="0">
                <a:pos x="46" y="34"/>
              </a:cxn>
              <a:cxn ang="0">
                <a:pos x="41" y="37"/>
              </a:cxn>
              <a:cxn ang="0">
                <a:pos x="37" y="39"/>
              </a:cxn>
              <a:cxn ang="0">
                <a:pos x="34" y="40"/>
              </a:cxn>
              <a:cxn ang="0">
                <a:pos x="29" y="45"/>
              </a:cxn>
              <a:cxn ang="0">
                <a:pos x="23" y="52"/>
              </a:cxn>
              <a:cxn ang="0">
                <a:pos x="19" y="56"/>
              </a:cxn>
              <a:cxn ang="0">
                <a:pos x="15" y="68"/>
              </a:cxn>
              <a:cxn ang="0">
                <a:pos x="12" y="82"/>
              </a:cxn>
              <a:cxn ang="0">
                <a:pos x="7" y="96"/>
              </a:cxn>
              <a:cxn ang="0">
                <a:pos x="2" y="111"/>
              </a:cxn>
              <a:cxn ang="0">
                <a:pos x="1" y="118"/>
              </a:cxn>
              <a:cxn ang="0">
                <a:pos x="0" y="127"/>
              </a:cxn>
              <a:cxn ang="0">
                <a:pos x="0" y="146"/>
              </a:cxn>
              <a:cxn ang="0">
                <a:pos x="2" y="156"/>
              </a:cxn>
              <a:cxn ang="0">
                <a:pos x="4" y="168"/>
              </a:cxn>
              <a:cxn ang="0">
                <a:pos x="5" y="178"/>
              </a:cxn>
              <a:cxn ang="0">
                <a:pos x="5" y="186"/>
              </a:cxn>
              <a:cxn ang="0">
                <a:pos x="10" y="198"/>
              </a:cxn>
              <a:cxn ang="0">
                <a:pos x="15" y="209"/>
              </a:cxn>
              <a:cxn ang="0">
                <a:pos x="19" y="217"/>
              </a:cxn>
              <a:cxn ang="0">
                <a:pos x="23" y="223"/>
              </a:cxn>
              <a:cxn ang="0">
                <a:pos x="26" y="230"/>
              </a:cxn>
              <a:cxn ang="0">
                <a:pos x="30" y="233"/>
              </a:cxn>
              <a:cxn ang="0">
                <a:pos x="33" y="235"/>
              </a:cxn>
              <a:cxn ang="0">
                <a:pos x="37" y="238"/>
              </a:cxn>
              <a:cxn ang="0">
                <a:pos x="41" y="237"/>
              </a:cxn>
              <a:cxn ang="0">
                <a:pos x="47" y="234"/>
              </a:cxn>
              <a:cxn ang="0">
                <a:pos x="51" y="235"/>
              </a:cxn>
              <a:cxn ang="0">
                <a:pos x="55" y="237"/>
              </a:cxn>
            </a:cxnLst>
            <a:rect l="0" t="0" r="r" b="b"/>
            <a:pathLst>
              <a:path w="100" h="247">
                <a:moveTo>
                  <a:pt x="95" y="26"/>
                </a:moveTo>
                <a:lnTo>
                  <a:pt x="98" y="21"/>
                </a:lnTo>
                <a:lnTo>
                  <a:pt x="98" y="19"/>
                </a:lnTo>
                <a:lnTo>
                  <a:pt x="97" y="18"/>
                </a:lnTo>
                <a:lnTo>
                  <a:pt x="97" y="17"/>
                </a:lnTo>
                <a:lnTo>
                  <a:pt x="97" y="16"/>
                </a:lnTo>
                <a:lnTo>
                  <a:pt x="97" y="15"/>
                </a:lnTo>
                <a:lnTo>
                  <a:pt x="98" y="14"/>
                </a:lnTo>
                <a:lnTo>
                  <a:pt x="99" y="9"/>
                </a:lnTo>
                <a:lnTo>
                  <a:pt x="99" y="7"/>
                </a:lnTo>
                <a:lnTo>
                  <a:pt x="99" y="5"/>
                </a:lnTo>
                <a:lnTo>
                  <a:pt x="98" y="5"/>
                </a:lnTo>
                <a:lnTo>
                  <a:pt x="97" y="5"/>
                </a:lnTo>
                <a:lnTo>
                  <a:pt x="96" y="4"/>
                </a:lnTo>
                <a:lnTo>
                  <a:pt x="96" y="0"/>
                </a:lnTo>
                <a:lnTo>
                  <a:pt x="95" y="0"/>
                </a:lnTo>
                <a:lnTo>
                  <a:pt x="94" y="1"/>
                </a:lnTo>
                <a:lnTo>
                  <a:pt x="93" y="3"/>
                </a:lnTo>
                <a:lnTo>
                  <a:pt x="91" y="4"/>
                </a:lnTo>
                <a:lnTo>
                  <a:pt x="90" y="5"/>
                </a:lnTo>
                <a:lnTo>
                  <a:pt x="88" y="5"/>
                </a:lnTo>
                <a:lnTo>
                  <a:pt x="87" y="6"/>
                </a:lnTo>
                <a:lnTo>
                  <a:pt x="85" y="7"/>
                </a:lnTo>
                <a:lnTo>
                  <a:pt x="83" y="8"/>
                </a:lnTo>
                <a:lnTo>
                  <a:pt x="82" y="10"/>
                </a:lnTo>
                <a:lnTo>
                  <a:pt x="80" y="11"/>
                </a:lnTo>
                <a:lnTo>
                  <a:pt x="78" y="13"/>
                </a:lnTo>
                <a:lnTo>
                  <a:pt x="77" y="14"/>
                </a:lnTo>
                <a:lnTo>
                  <a:pt x="75" y="15"/>
                </a:lnTo>
                <a:lnTo>
                  <a:pt x="73" y="15"/>
                </a:lnTo>
                <a:lnTo>
                  <a:pt x="72" y="16"/>
                </a:lnTo>
                <a:lnTo>
                  <a:pt x="70" y="19"/>
                </a:lnTo>
                <a:lnTo>
                  <a:pt x="68" y="21"/>
                </a:lnTo>
                <a:lnTo>
                  <a:pt x="66" y="23"/>
                </a:lnTo>
                <a:lnTo>
                  <a:pt x="64" y="24"/>
                </a:lnTo>
                <a:lnTo>
                  <a:pt x="61" y="25"/>
                </a:lnTo>
                <a:lnTo>
                  <a:pt x="58" y="26"/>
                </a:lnTo>
                <a:lnTo>
                  <a:pt x="56" y="28"/>
                </a:lnTo>
                <a:lnTo>
                  <a:pt x="54" y="31"/>
                </a:lnTo>
                <a:lnTo>
                  <a:pt x="52" y="33"/>
                </a:lnTo>
                <a:lnTo>
                  <a:pt x="49" y="34"/>
                </a:lnTo>
                <a:lnTo>
                  <a:pt x="46" y="34"/>
                </a:lnTo>
                <a:lnTo>
                  <a:pt x="43" y="36"/>
                </a:lnTo>
                <a:lnTo>
                  <a:pt x="41" y="37"/>
                </a:lnTo>
                <a:lnTo>
                  <a:pt x="39" y="38"/>
                </a:lnTo>
                <a:lnTo>
                  <a:pt x="37" y="39"/>
                </a:lnTo>
                <a:lnTo>
                  <a:pt x="35" y="40"/>
                </a:lnTo>
                <a:lnTo>
                  <a:pt x="34" y="40"/>
                </a:lnTo>
                <a:lnTo>
                  <a:pt x="31" y="42"/>
                </a:lnTo>
                <a:lnTo>
                  <a:pt x="29" y="45"/>
                </a:lnTo>
                <a:lnTo>
                  <a:pt x="26" y="49"/>
                </a:lnTo>
                <a:lnTo>
                  <a:pt x="23" y="52"/>
                </a:lnTo>
                <a:lnTo>
                  <a:pt x="21" y="54"/>
                </a:lnTo>
                <a:lnTo>
                  <a:pt x="19" y="56"/>
                </a:lnTo>
                <a:lnTo>
                  <a:pt x="17" y="61"/>
                </a:lnTo>
                <a:lnTo>
                  <a:pt x="15" y="68"/>
                </a:lnTo>
                <a:lnTo>
                  <a:pt x="14" y="76"/>
                </a:lnTo>
                <a:lnTo>
                  <a:pt x="12" y="82"/>
                </a:lnTo>
                <a:lnTo>
                  <a:pt x="10" y="87"/>
                </a:lnTo>
                <a:lnTo>
                  <a:pt x="7" y="96"/>
                </a:lnTo>
                <a:lnTo>
                  <a:pt x="3" y="106"/>
                </a:lnTo>
                <a:lnTo>
                  <a:pt x="2" y="111"/>
                </a:lnTo>
                <a:lnTo>
                  <a:pt x="1" y="115"/>
                </a:lnTo>
                <a:lnTo>
                  <a:pt x="1" y="118"/>
                </a:lnTo>
                <a:lnTo>
                  <a:pt x="1" y="123"/>
                </a:lnTo>
                <a:lnTo>
                  <a:pt x="0" y="127"/>
                </a:lnTo>
                <a:lnTo>
                  <a:pt x="0" y="136"/>
                </a:lnTo>
                <a:lnTo>
                  <a:pt x="0" y="146"/>
                </a:lnTo>
                <a:lnTo>
                  <a:pt x="1" y="151"/>
                </a:lnTo>
                <a:lnTo>
                  <a:pt x="2" y="156"/>
                </a:lnTo>
                <a:lnTo>
                  <a:pt x="3" y="161"/>
                </a:lnTo>
                <a:lnTo>
                  <a:pt x="4" y="168"/>
                </a:lnTo>
                <a:lnTo>
                  <a:pt x="5" y="174"/>
                </a:lnTo>
                <a:lnTo>
                  <a:pt x="5" y="178"/>
                </a:lnTo>
                <a:lnTo>
                  <a:pt x="5" y="182"/>
                </a:lnTo>
                <a:lnTo>
                  <a:pt x="5" y="186"/>
                </a:lnTo>
                <a:lnTo>
                  <a:pt x="8" y="194"/>
                </a:lnTo>
                <a:lnTo>
                  <a:pt x="10" y="198"/>
                </a:lnTo>
                <a:lnTo>
                  <a:pt x="12" y="204"/>
                </a:lnTo>
                <a:lnTo>
                  <a:pt x="15" y="209"/>
                </a:lnTo>
                <a:lnTo>
                  <a:pt x="17" y="214"/>
                </a:lnTo>
                <a:lnTo>
                  <a:pt x="19" y="217"/>
                </a:lnTo>
                <a:lnTo>
                  <a:pt x="21" y="220"/>
                </a:lnTo>
                <a:lnTo>
                  <a:pt x="23" y="223"/>
                </a:lnTo>
                <a:lnTo>
                  <a:pt x="25" y="226"/>
                </a:lnTo>
                <a:lnTo>
                  <a:pt x="26" y="230"/>
                </a:lnTo>
                <a:lnTo>
                  <a:pt x="28" y="232"/>
                </a:lnTo>
                <a:lnTo>
                  <a:pt x="30" y="233"/>
                </a:lnTo>
                <a:lnTo>
                  <a:pt x="32" y="234"/>
                </a:lnTo>
                <a:lnTo>
                  <a:pt x="33" y="235"/>
                </a:lnTo>
                <a:lnTo>
                  <a:pt x="35" y="237"/>
                </a:lnTo>
                <a:lnTo>
                  <a:pt x="37" y="238"/>
                </a:lnTo>
                <a:lnTo>
                  <a:pt x="39" y="238"/>
                </a:lnTo>
                <a:lnTo>
                  <a:pt x="41" y="237"/>
                </a:lnTo>
                <a:lnTo>
                  <a:pt x="44" y="235"/>
                </a:lnTo>
                <a:lnTo>
                  <a:pt x="47" y="234"/>
                </a:lnTo>
                <a:lnTo>
                  <a:pt x="49" y="234"/>
                </a:lnTo>
                <a:lnTo>
                  <a:pt x="51" y="235"/>
                </a:lnTo>
                <a:lnTo>
                  <a:pt x="53" y="236"/>
                </a:lnTo>
                <a:lnTo>
                  <a:pt x="55" y="237"/>
                </a:lnTo>
                <a:lnTo>
                  <a:pt x="60" y="246"/>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409" name="SMARTPenAnnotation36"/>
          <p:cNvSpPr>
            <a:spLocks/>
          </p:cNvSpPr>
          <p:nvPr/>
        </p:nvSpPr>
        <p:spPr bwMode="auto">
          <a:xfrm>
            <a:off x="7508875" y="3449638"/>
            <a:ext cx="166688" cy="254000"/>
          </a:xfrm>
          <a:custGeom>
            <a:avLst/>
            <a:gdLst/>
            <a:ahLst/>
            <a:cxnLst>
              <a:cxn ang="0">
                <a:pos x="0" y="29"/>
              </a:cxn>
              <a:cxn ang="0">
                <a:pos x="1" y="25"/>
              </a:cxn>
              <a:cxn ang="0">
                <a:pos x="5" y="20"/>
              </a:cxn>
              <a:cxn ang="0">
                <a:pos x="8" y="14"/>
              </a:cxn>
              <a:cxn ang="0">
                <a:pos x="9" y="8"/>
              </a:cxn>
              <a:cxn ang="0">
                <a:pos x="12" y="1"/>
              </a:cxn>
              <a:cxn ang="0">
                <a:pos x="14" y="0"/>
              </a:cxn>
              <a:cxn ang="0">
                <a:pos x="15" y="1"/>
              </a:cxn>
              <a:cxn ang="0">
                <a:pos x="19" y="2"/>
              </a:cxn>
              <a:cxn ang="0">
                <a:pos x="25" y="5"/>
              </a:cxn>
              <a:cxn ang="0">
                <a:pos x="29" y="6"/>
              </a:cxn>
              <a:cxn ang="0">
                <a:pos x="33" y="7"/>
              </a:cxn>
              <a:cxn ang="0">
                <a:pos x="39" y="7"/>
              </a:cxn>
              <a:cxn ang="0">
                <a:pos x="45" y="8"/>
              </a:cxn>
              <a:cxn ang="0">
                <a:pos x="52" y="10"/>
              </a:cxn>
              <a:cxn ang="0">
                <a:pos x="58" y="9"/>
              </a:cxn>
              <a:cxn ang="0">
                <a:pos x="64" y="9"/>
              </a:cxn>
              <a:cxn ang="0">
                <a:pos x="68" y="10"/>
              </a:cxn>
              <a:cxn ang="0">
                <a:pos x="71" y="9"/>
              </a:cxn>
              <a:cxn ang="0">
                <a:pos x="75" y="8"/>
              </a:cxn>
              <a:cxn ang="0">
                <a:pos x="78" y="7"/>
              </a:cxn>
              <a:cxn ang="0">
                <a:pos x="82" y="5"/>
              </a:cxn>
              <a:cxn ang="0">
                <a:pos x="85" y="5"/>
              </a:cxn>
              <a:cxn ang="0">
                <a:pos x="88" y="6"/>
              </a:cxn>
              <a:cxn ang="0">
                <a:pos x="92" y="7"/>
              </a:cxn>
              <a:cxn ang="0">
                <a:pos x="94" y="8"/>
              </a:cxn>
              <a:cxn ang="0">
                <a:pos x="96" y="12"/>
              </a:cxn>
              <a:cxn ang="0">
                <a:pos x="101" y="20"/>
              </a:cxn>
              <a:cxn ang="0">
                <a:pos x="104" y="27"/>
              </a:cxn>
              <a:cxn ang="0">
                <a:pos x="100" y="36"/>
              </a:cxn>
              <a:cxn ang="0">
                <a:pos x="97" y="39"/>
              </a:cxn>
              <a:cxn ang="0">
                <a:pos x="95" y="46"/>
              </a:cxn>
              <a:cxn ang="0">
                <a:pos x="93" y="51"/>
              </a:cxn>
              <a:cxn ang="0">
                <a:pos x="91" y="62"/>
              </a:cxn>
              <a:cxn ang="0">
                <a:pos x="90" y="83"/>
              </a:cxn>
              <a:cxn ang="0">
                <a:pos x="89" y="99"/>
              </a:cxn>
              <a:cxn ang="0">
                <a:pos x="87" y="108"/>
              </a:cxn>
              <a:cxn ang="0">
                <a:pos x="86" y="114"/>
              </a:cxn>
              <a:cxn ang="0">
                <a:pos x="85" y="121"/>
              </a:cxn>
              <a:cxn ang="0">
                <a:pos x="86" y="136"/>
              </a:cxn>
              <a:cxn ang="0">
                <a:pos x="88" y="144"/>
              </a:cxn>
              <a:cxn ang="0">
                <a:pos x="89" y="150"/>
              </a:cxn>
              <a:cxn ang="0">
                <a:pos x="90" y="159"/>
              </a:cxn>
              <a:cxn ang="0">
                <a:pos x="90" y="157"/>
              </a:cxn>
            </a:cxnLst>
            <a:rect l="0" t="0" r="r" b="b"/>
            <a:pathLst>
              <a:path w="105" h="160">
                <a:moveTo>
                  <a:pt x="0" y="37"/>
                </a:moveTo>
                <a:lnTo>
                  <a:pt x="0" y="29"/>
                </a:lnTo>
                <a:lnTo>
                  <a:pt x="1" y="27"/>
                </a:lnTo>
                <a:lnTo>
                  <a:pt x="1" y="25"/>
                </a:lnTo>
                <a:lnTo>
                  <a:pt x="3" y="24"/>
                </a:lnTo>
                <a:lnTo>
                  <a:pt x="5" y="20"/>
                </a:lnTo>
                <a:lnTo>
                  <a:pt x="7" y="17"/>
                </a:lnTo>
                <a:lnTo>
                  <a:pt x="8" y="14"/>
                </a:lnTo>
                <a:lnTo>
                  <a:pt x="9" y="11"/>
                </a:lnTo>
                <a:lnTo>
                  <a:pt x="9" y="8"/>
                </a:lnTo>
                <a:lnTo>
                  <a:pt x="10" y="6"/>
                </a:lnTo>
                <a:lnTo>
                  <a:pt x="12" y="1"/>
                </a:lnTo>
                <a:lnTo>
                  <a:pt x="13" y="0"/>
                </a:lnTo>
                <a:lnTo>
                  <a:pt x="14" y="0"/>
                </a:lnTo>
                <a:lnTo>
                  <a:pt x="14" y="1"/>
                </a:lnTo>
                <a:lnTo>
                  <a:pt x="15" y="1"/>
                </a:lnTo>
                <a:lnTo>
                  <a:pt x="17" y="2"/>
                </a:lnTo>
                <a:lnTo>
                  <a:pt x="19" y="2"/>
                </a:lnTo>
                <a:lnTo>
                  <a:pt x="22" y="3"/>
                </a:lnTo>
                <a:lnTo>
                  <a:pt x="25" y="5"/>
                </a:lnTo>
                <a:lnTo>
                  <a:pt x="27" y="5"/>
                </a:lnTo>
                <a:lnTo>
                  <a:pt x="29" y="6"/>
                </a:lnTo>
                <a:lnTo>
                  <a:pt x="31" y="6"/>
                </a:lnTo>
                <a:lnTo>
                  <a:pt x="33" y="7"/>
                </a:lnTo>
                <a:lnTo>
                  <a:pt x="36" y="7"/>
                </a:lnTo>
                <a:lnTo>
                  <a:pt x="39" y="7"/>
                </a:lnTo>
                <a:lnTo>
                  <a:pt x="42" y="7"/>
                </a:lnTo>
                <a:lnTo>
                  <a:pt x="45" y="8"/>
                </a:lnTo>
                <a:lnTo>
                  <a:pt x="49" y="10"/>
                </a:lnTo>
                <a:lnTo>
                  <a:pt x="52" y="10"/>
                </a:lnTo>
                <a:lnTo>
                  <a:pt x="55" y="9"/>
                </a:lnTo>
                <a:lnTo>
                  <a:pt x="58" y="9"/>
                </a:lnTo>
                <a:lnTo>
                  <a:pt x="61" y="9"/>
                </a:lnTo>
                <a:lnTo>
                  <a:pt x="64" y="9"/>
                </a:lnTo>
                <a:lnTo>
                  <a:pt x="66" y="10"/>
                </a:lnTo>
                <a:lnTo>
                  <a:pt x="68" y="10"/>
                </a:lnTo>
                <a:lnTo>
                  <a:pt x="70" y="10"/>
                </a:lnTo>
                <a:lnTo>
                  <a:pt x="71" y="9"/>
                </a:lnTo>
                <a:lnTo>
                  <a:pt x="73" y="8"/>
                </a:lnTo>
                <a:lnTo>
                  <a:pt x="75" y="8"/>
                </a:lnTo>
                <a:lnTo>
                  <a:pt x="77" y="8"/>
                </a:lnTo>
                <a:lnTo>
                  <a:pt x="78" y="7"/>
                </a:lnTo>
                <a:lnTo>
                  <a:pt x="80" y="6"/>
                </a:lnTo>
                <a:lnTo>
                  <a:pt x="82" y="5"/>
                </a:lnTo>
                <a:lnTo>
                  <a:pt x="83" y="4"/>
                </a:lnTo>
                <a:lnTo>
                  <a:pt x="85" y="5"/>
                </a:lnTo>
                <a:lnTo>
                  <a:pt x="87" y="5"/>
                </a:lnTo>
                <a:lnTo>
                  <a:pt x="88" y="6"/>
                </a:lnTo>
                <a:lnTo>
                  <a:pt x="90" y="6"/>
                </a:lnTo>
                <a:lnTo>
                  <a:pt x="92" y="7"/>
                </a:lnTo>
                <a:lnTo>
                  <a:pt x="93" y="7"/>
                </a:lnTo>
                <a:lnTo>
                  <a:pt x="94" y="8"/>
                </a:lnTo>
                <a:lnTo>
                  <a:pt x="94" y="10"/>
                </a:lnTo>
                <a:lnTo>
                  <a:pt x="96" y="12"/>
                </a:lnTo>
                <a:lnTo>
                  <a:pt x="99" y="16"/>
                </a:lnTo>
                <a:lnTo>
                  <a:pt x="101" y="20"/>
                </a:lnTo>
                <a:lnTo>
                  <a:pt x="104" y="26"/>
                </a:lnTo>
                <a:lnTo>
                  <a:pt x="104" y="27"/>
                </a:lnTo>
                <a:lnTo>
                  <a:pt x="101" y="31"/>
                </a:lnTo>
                <a:lnTo>
                  <a:pt x="100" y="36"/>
                </a:lnTo>
                <a:lnTo>
                  <a:pt x="97" y="39"/>
                </a:lnTo>
                <a:lnTo>
                  <a:pt x="97" y="41"/>
                </a:lnTo>
                <a:lnTo>
                  <a:pt x="95" y="46"/>
                </a:lnTo>
                <a:lnTo>
                  <a:pt x="94" y="49"/>
                </a:lnTo>
                <a:lnTo>
                  <a:pt x="93" y="51"/>
                </a:lnTo>
                <a:lnTo>
                  <a:pt x="92" y="56"/>
                </a:lnTo>
                <a:lnTo>
                  <a:pt x="91" y="62"/>
                </a:lnTo>
                <a:lnTo>
                  <a:pt x="91" y="74"/>
                </a:lnTo>
                <a:lnTo>
                  <a:pt x="90" y="83"/>
                </a:lnTo>
                <a:lnTo>
                  <a:pt x="90" y="95"/>
                </a:lnTo>
                <a:lnTo>
                  <a:pt x="89" y="99"/>
                </a:lnTo>
                <a:lnTo>
                  <a:pt x="89" y="103"/>
                </a:lnTo>
                <a:lnTo>
                  <a:pt x="87" y="108"/>
                </a:lnTo>
                <a:lnTo>
                  <a:pt x="87" y="111"/>
                </a:lnTo>
                <a:lnTo>
                  <a:pt x="86" y="114"/>
                </a:lnTo>
                <a:lnTo>
                  <a:pt x="86" y="117"/>
                </a:lnTo>
                <a:lnTo>
                  <a:pt x="85" y="121"/>
                </a:lnTo>
                <a:lnTo>
                  <a:pt x="85" y="131"/>
                </a:lnTo>
                <a:lnTo>
                  <a:pt x="86" y="136"/>
                </a:lnTo>
                <a:lnTo>
                  <a:pt x="87" y="140"/>
                </a:lnTo>
                <a:lnTo>
                  <a:pt x="88" y="144"/>
                </a:lnTo>
                <a:lnTo>
                  <a:pt x="88" y="147"/>
                </a:lnTo>
                <a:lnTo>
                  <a:pt x="89" y="150"/>
                </a:lnTo>
                <a:lnTo>
                  <a:pt x="90" y="154"/>
                </a:lnTo>
                <a:lnTo>
                  <a:pt x="90" y="159"/>
                </a:lnTo>
                <a:lnTo>
                  <a:pt x="90" y="157"/>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410" name="SMARTPenAnnotation37"/>
          <p:cNvSpPr>
            <a:spLocks/>
          </p:cNvSpPr>
          <p:nvPr/>
        </p:nvSpPr>
        <p:spPr bwMode="auto">
          <a:xfrm>
            <a:off x="7747000" y="3276600"/>
            <a:ext cx="223838" cy="465138"/>
          </a:xfrm>
          <a:custGeom>
            <a:avLst/>
            <a:gdLst/>
            <a:ahLst/>
            <a:cxnLst>
              <a:cxn ang="0">
                <a:pos x="0" y="245"/>
              </a:cxn>
              <a:cxn ang="0">
                <a:pos x="1" y="242"/>
              </a:cxn>
              <a:cxn ang="0">
                <a:pos x="3" y="242"/>
              </a:cxn>
              <a:cxn ang="0">
                <a:pos x="5" y="232"/>
              </a:cxn>
              <a:cxn ang="0">
                <a:pos x="15" y="193"/>
              </a:cxn>
              <a:cxn ang="0">
                <a:pos x="19" y="178"/>
              </a:cxn>
              <a:cxn ang="0">
                <a:pos x="22" y="167"/>
              </a:cxn>
              <a:cxn ang="0">
                <a:pos x="26" y="150"/>
              </a:cxn>
              <a:cxn ang="0">
                <a:pos x="29" y="133"/>
              </a:cxn>
              <a:cxn ang="0">
                <a:pos x="34" y="116"/>
              </a:cxn>
              <a:cxn ang="0">
                <a:pos x="38" y="104"/>
              </a:cxn>
              <a:cxn ang="0">
                <a:pos x="39" y="93"/>
              </a:cxn>
              <a:cxn ang="0">
                <a:pos x="40" y="74"/>
              </a:cxn>
              <a:cxn ang="0">
                <a:pos x="41" y="62"/>
              </a:cxn>
              <a:cxn ang="0">
                <a:pos x="44" y="52"/>
              </a:cxn>
              <a:cxn ang="0">
                <a:pos x="50" y="41"/>
              </a:cxn>
              <a:cxn ang="0">
                <a:pos x="56" y="31"/>
              </a:cxn>
              <a:cxn ang="0">
                <a:pos x="63" y="23"/>
              </a:cxn>
              <a:cxn ang="0">
                <a:pos x="72" y="14"/>
              </a:cxn>
              <a:cxn ang="0">
                <a:pos x="77" y="7"/>
              </a:cxn>
              <a:cxn ang="0">
                <a:pos x="77" y="2"/>
              </a:cxn>
              <a:cxn ang="0">
                <a:pos x="79" y="8"/>
              </a:cxn>
              <a:cxn ang="0">
                <a:pos x="84" y="22"/>
              </a:cxn>
              <a:cxn ang="0">
                <a:pos x="85" y="39"/>
              </a:cxn>
              <a:cxn ang="0">
                <a:pos x="86" y="48"/>
              </a:cxn>
              <a:cxn ang="0">
                <a:pos x="90" y="64"/>
              </a:cxn>
              <a:cxn ang="0">
                <a:pos x="91" y="78"/>
              </a:cxn>
              <a:cxn ang="0">
                <a:pos x="97" y="108"/>
              </a:cxn>
              <a:cxn ang="0">
                <a:pos x="99" y="123"/>
              </a:cxn>
              <a:cxn ang="0">
                <a:pos x="101" y="136"/>
              </a:cxn>
              <a:cxn ang="0">
                <a:pos x="105" y="153"/>
              </a:cxn>
              <a:cxn ang="0">
                <a:pos x="109" y="166"/>
              </a:cxn>
              <a:cxn ang="0">
                <a:pos x="112" y="177"/>
              </a:cxn>
              <a:cxn ang="0">
                <a:pos x="114" y="189"/>
              </a:cxn>
              <a:cxn ang="0">
                <a:pos x="117" y="200"/>
              </a:cxn>
              <a:cxn ang="0">
                <a:pos x="119" y="212"/>
              </a:cxn>
              <a:cxn ang="0">
                <a:pos x="127" y="251"/>
              </a:cxn>
              <a:cxn ang="0">
                <a:pos x="130" y="266"/>
              </a:cxn>
              <a:cxn ang="0">
                <a:pos x="134" y="284"/>
              </a:cxn>
              <a:cxn ang="0">
                <a:pos x="135" y="291"/>
              </a:cxn>
              <a:cxn ang="0">
                <a:pos x="138" y="292"/>
              </a:cxn>
              <a:cxn ang="0">
                <a:pos x="139" y="288"/>
              </a:cxn>
            </a:cxnLst>
            <a:rect l="0" t="0" r="r" b="b"/>
            <a:pathLst>
              <a:path w="141" h="293">
                <a:moveTo>
                  <a:pt x="0" y="236"/>
                </a:moveTo>
                <a:lnTo>
                  <a:pt x="0" y="245"/>
                </a:lnTo>
                <a:lnTo>
                  <a:pt x="0" y="243"/>
                </a:lnTo>
                <a:lnTo>
                  <a:pt x="1" y="242"/>
                </a:lnTo>
                <a:lnTo>
                  <a:pt x="3" y="242"/>
                </a:lnTo>
                <a:lnTo>
                  <a:pt x="3" y="240"/>
                </a:lnTo>
                <a:lnTo>
                  <a:pt x="5" y="232"/>
                </a:lnTo>
                <a:lnTo>
                  <a:pt x="7" y="222"/>
                </a:lnTo>
                <a:lnTo>
                  <a:pt x="15" y="193"/>
                </a:lnTo>
                <a:lnTo>
                  <a:pt x="17" y="185"/>
                </a:lnTo>
                <a:lnTo>
                  <a:pt x="19" y="178"/>
                </a:lnTo>
                <a:lnTo>
                  <a:pt x="21" y="172"/>
                </a:lnTo>
                <a:lnTo>
                  <a:pt x="22" y="167"/>
                </a:lnTo>
                <a:lnTo>
                  <a:pt x="24" y="159"/>
                </a:lnTo>
                <a:lnTo>
                  <a:pt x="26" y="150"/>
                </a:lnTo>
                <a:lnTo>
                  <a:pt x="28" y="141"/>
                </a:lnTo>
                <a:lnTo>
                  <a:pt x="29" y="133"/>
                </a:lnTo>
                <a:lnTo>
                  <a:pt x="31" y="125"/>
                </a:lnTo>
                <a:lnTo>
                  <a:pt x="34" y="116"/>
                </a:lnTo>
                <a:lnTo>
                  <a:pt x="37" y="108"/>
                </a:lnTo>
                <a:lnTo>
                  <a:pt x="38" y="104"/>
                </a:lnTo>
                <a:lnTo>
                  <a:pt x="39" y="98"/>
                </a:lnTo>
                <a:lnTo>
                  <a:pt x="39" y="93"/>
                </a:lnTo>
                <a:lnTo>
                  <a:pt x="39" y="87"/>
                </a:lnTo>
                <a:lnTo>
                  <a:pt x="40" y="74"/>
                </a:lnTo>
                <a:lnTo>
                  <a:pt x="40" y="68"/>
                </a:lnTo>
                <a:lnTo>
                  <a:pt x="41" y="62"/>
                </a:lnTo>
                <a:lnTo>
                  <a:pt x="43" y="57"/>
                </a:lnTo>
                <a:lnTo>
                  <a:pt x="44" y="52"/>
                </a:lnTo>
                <a:lnTo>
                  <a:pt x="47" y="46"/>
                </a:lnTo>
                <a:lnTo>
                  <a:pt x="50" y="41"/>
                </a:lnTo>
                <a:lnTo>
                  <a:pt x="52" y="37"/>
                </a:lnTo>
                <a:lnTo>
                  <a:pt x="56" y="31"/>
                </a:lnTo>
                <a:lnTo>
                  <a:pt x="60" y="27"/>
                </a:lnTo>
                <a:lnTo>
                  <a:pt x="63" y="23"/>
                </a:lnTo>
                <a:lnTo>
                  <a:pt x="67" y="20"/>
                </a:lnTo>
                <a:lnTo>
                  <a:pt x="72" y="14"/>
                </a:lnTo>
                <a:lnTo>
                  <a:pt x="75" y="10"/>
                </a:lnTo>
                <a:lnTo>
                  <a:pt x="77" y="7"/>
                </a:lnTo>
                <a:lnTo>
                  <a:pt x="77" y="4"/>
                </a:lnTo>
                <a:lnTo>
                  <a:pt x="77" y="2"/>
                </a:lnTo>
                <a:lnTo>
                  <a:pt x="76" y="0"/>
                </a:lnTo>
                <a:lnTo>
                  <a:pt x="79" y="8"/>
                </a:lnTo>
                <a:lnTo>
                  <a:pt x="83" y="17"/>
                </a:lnTo>
                <a:lnTo>
                  <a:pt x="84" y="22"/>
                </a:lnTo>
                <a:lnTo>
                  <a:pt x="85" y="29"/>
                </a:lnTo>
                <a:lnTo>
                  <a:pt x="85" y="39"/>
                </a:lnTo>
                <a:lnTo>
                  <a:pt x="85" y="41"/>
                </a:lnTo>
                <a:lnTo>
                  <a:pt x="86" y="48"/>
                </a:lnTo>
                <a:lnTo>
                  <a:pt x="89" y="58"/>
                </a:lnTo>
                <a:lnTo>
                  <a:pt x="90" y="64"/>
                </a:lnTo>
                <a:lnTo>
                  <a:pt x="90" y="73"/>
                </a:lnTo>
                <a:lnTo>
                  <a:pt x="91" y="78"/>
                </a:lnTo>
                <a:lnTo>
                  <a:pt x="93" y="84"/>
                </a:lnTo>
                <a:lnTo>
                  <a:pt x="97" y="108"/>
                </a:lnTo>
                <a:lnTo>
                  <a:pt x="98" y="116"/>
                </a:lnTo>
                <a:lnTo>
                  <a:pt x="99" y="123"/>
                </a:lnTo>
                <a:lnTo>
                  <a:pt x="99" y="129"/>
                </a:lnTo>
                <a:lnTo>
                  <a:pt x="101" y="136"/>
                </a:lnTo>
                <a:lnTo>
                  <a:pt x="103" y="144"/>
                </a:lnTo>
                <a:lnTo>
                  <a:pt x="105" y="153"/>
                </a:lnTo>
                <a:lnTo>
                  <a:pt x="107" y="160"/>
                </a:lnTo>
                <a:lnTo>
                  <a:pt x="109" y="166"/>
                </a:lnTo>
                <a:lnTo>
                  <a:pt x="111" y="171"/>
                </a:lnTo>
                <a:lnTo>
                  <a:pt x="112" y="177"/>
                </a:lnTo>
                <a:lnTo>
                  <a:pt x="113" y="183"/>
                </a:lnTo>
                <a:lnTo>
                  <a:pt x="114" y="189"/>
                </a:lnTo>
                <a:lnTo>
                  <a:pt x="116" y="197"/>
                </a:lnTo>
                <a:lnTo>
                  <a:pt x="117" y="200"/>
                </a:lnTo>
                <a:lnTo>
                  <a:pt x="119" y="208"/>
                </a:lnTo>
                <a:lnTo>
                  <a:pt x="119" y="212"/>
                </a:lnTo>
                <a:lnTo>
                  <a:pt x="121" y="220"/>
                </a:lnTo>
                <a:lnTo>
                  <a:pt x="127" y="251"/>
                </a:lnTo>
                <a:lnTo>
                  <a:pt x="128" y="257"/>
                </a:lnTo>
                <a:lnTo>
                  <a:pt x="130" y="266"/>
                </a:lnTo>
                <a:lnTo>
                  <a:pt x="133" y="277"/>
                </a:lnTo>
                <a:lnTo>
                  <a:pt x="134" y="284"/>
                </a:lnTo>
                <a:lnTo>
                  <a:pt x="135" y="290"/>
                </a:lnTo>
                <a:lnTo>
                  <a:pt x="135" y="291"/>
                </a:lnTo>
                <a:lnTo>
                  <a:pt x="136" y="292"/>
                </a:lnTo>
                <a:lnTo>
                  <a:pt x="138" y="292"/>
                </a:lnTo>
                <a:lnTo>
                  <a:pt x="138" y="290"/>
                </a:lnTo>
                <a:lnTo>
                  <a:pt x="139" y="288"/>
                </a:lnTo>
                <a:lnTo>
                  <a:pt x="140" y="281"/>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411" name="SMARTPenAnnotation38"/>
          <p:cNvSpPr>
            <a:spLocks/>
          </p:cNvSpPr>
          <p:nvPr/>
        </p:nvSpPr>
        <p:spPr bwMode="auto">
          <a:xfrm>
            <a:off x="7802563" y="3516313"/>
            <a:ext cx="128587" cy="26987"/>
          </a:xfrm>
          <a:custGeom>
            <a:avLst/>
            <a:gdLst/>
            <a:ahLst/>
            <a:cxnLst>
              <a:cxn ang="0">
                <a:pos x="0" y="0"/>
              </a:cxn>
              <a:cxn ang="0">
                <a:pos x="20" y="0"/>
              </a:cxn>
              <a:cxn ang="0">
                <a:pos x="23" y="1"/>
              </a:cxn>
              <a:cxn ang="0">
                <a:pos x="26" y="1"/>
              </a:cxn>
              <a:cxn ang="0">
                <a:pos x="29" y="3"/>
              </a:cxn>
              <a:cxn ang="0">
                <a:pos x="32" y="3"/>
              </a:cxn>
              <a:cxn ang="0">
                <a:pos x="35" y="4"/>
              </a:cxn>
              <a:cxn ang="0">
                <a:pos x="38" y="4"/>
              </a:cxn>
              <a:cxn ang="0">
                <a:pos x="42" y="5"/>
              </a:cxn>
              <a:cxn ang="0">
                <a:pos x="47" y="6"/>
              </a:cxn>
              <a:cxn ang="0">
                <a:pos x="51" y="7"/>
              </a:cxn>
              <a:cxn ang="0">
                <a:pos x="55" y="8"/>
              </a:cxn>
              <a:cxn ang="0">
                <a:pos x="59" y="9"/>
              </a:cxn>
              <a:cxn ang="0">
                <a:pos x="63" y="9"/>
              </a:cxn>
              <a:cxn ang="0">
                <a:pos x="65" y="11"/>
              </a:cxn>
              <a:cxn ang="0">
                <a:pos x="67" y="13"/>
              </a:cxn>
              <a:cxn ang="0">
                <a:pos x="68" y="15"/>
              </a:cxn>
              <a:cxn ang="0">
                <a:pos x="70" y="16"/>
              </a:cxn>
              <a:cxn ang="0">
                <a:pos x="72" y="16"/>
              </a:cxn>
              <a:cxn ang="0">
                <a:pos x="80" y="15"/>
              </a:cxn>
            </a:cxnLst>
            <a:rect l="0" t="0" r="r" b="b"/>
            <a:pathLst>
              <a:path w="81" h="17">
                <a:moveTo>
                  <a:pt x="0" y="0"/>
                </a:moveTo>
                <a:lnTo>
                  <a:pt x="20" y="0"/>
                </a:lnTo>
                <a:lnTo>
                  <a:pt x="23" y="1"/>
                </a:lnTo>
                <a:lnTo>
                  <a:pt x="26" y="1"/>
                </a:lnTo>
                <a:lnTo>
                  <a:pt x="29" y="3"/>
                </a:lnTo>
                <a:lnTo>
                  <a:pt x="32" y="3"/>
                </a:lnTo>
                <a:lnTo>
                  <a:pt x="35" y="4"/>
                </a:lnTo>
                <a:lnTo>
                  <a:pt x="38" y="4"/>
                </a:lnTo>
                <a:lnTo>
                  <a:pt x="42" y="5"/>
                </a:lnTo>
                <a:lnTo>
                  <a:pt x="47" y="6"/>
                </a:lnTo>
                <a:lnTo>
                  <a:pt x="51" y="7"/>
                </a:lnTo>
                <a:lnTo>
                  <a:pt x="55" y="8"/>
                </a:lnTo>
                <a:lnTo>
                  <a:pt x="59" y="9"/>
                </a:lnTo>
                <a:lnTo>
                  <a:pt x="63" y="9"/>
                </a:lnTo>
                <a:lnTo>
                  <a:pt x="65" y="11"/>
                </a:lnTo>
                <a:lnTo>
                  <a:pt x="67" y="13"/>
                </a:lnTo>
                <a:lnTo>
                  <a:pt x="68" y="15"/>
                </a:lnTo>
                <a:lnTo>
                  <a:pt x="70" y="16"/>
                </a:lnTo>
                <a:lnTo>
                  <a:pt x="72" y="16"/>
                </a:lnTo>
                <a:lnTo>
                  <a:pt x="80" y="15"/>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412" name="SMARTPenAnnotation39"/>
          <p:cNvSpPr>
            <a:spLocks/>
          </p:cNvSpPr>
          <p:nvPr/>
        </p:nvSpPr>
        <p:spPr bwMode="auto">
          <a:xfrm>
            <a:off x="8024813" y="3346450"/>
            <a:ext cx="33337" cy="349250"/>
          </a:xfrm>
          <a:custGeom>
            <a:avLst/>
            <a:gdLst/>
            <a:ahLst/>
            <a:cxnLst>
              <a:cxn ang="0">
                <a:pos x="0" y="9"/>
              </a:cxn>
              <a:cxn ang="0">
                <a:pos x="1" y="5"/>
              </a:cxn>
              <a:cxn ang="0">
                <a:pos x="3" y="3"/>
              </a:cxn>
              <a:cxn ang="0">
                <a:pos x="4" y="0"/>
              </a:cxn>
              <a:cxn ang="0">
                <a:pos x="5" y="3"/>
              </a:cxn>
              <a:cxn ang="0">
                <a:pos x="3" y="8"/>
              </a:cxn>
              <a:cxn ang="0">
                <a:pos x="2" y="14"/>
              </a:cxn>
              <a:cxn ang="0">
                <a:pos x="3" y="21"/>
              </a:cxn>
              <a:cxn ang="0">
                <a:pos x="3" y="26"/>
              </a:cxn>
              <a:cxn ang="0">
                <a:pos x="1" y="30"/>
              </a:cxn>
              <a:cxn ang="0">
                <a:pos x="1" y="36"/>
              </a:cxn>
              <a:cxn ang="0">
                <a:pos x="2" y="42"/>
              </a:cxn>
              <a:cxn ang="0">
                <a:pos x="4" y="49"/>
              </a:cxn>
              <a:cxn ang="0">
                <a:pos x="4" y="55"/>
              </a:cxn>
              <a:cxn ang="0">
                <a:pos x="6" y="61"/>
              </a:cxn>
              <a:cxn ang="0">
                <a:pos x="8" y="66"/>
              </a:cxn>
              <a:cxn ang="0">
                <a:pos x="9" y="74"/>
              </a:cxn>
              <a:cxn ang="0">
                <a:pos x="8" y="84"/>
              </a:cxn>
              <a:cxn ang="0">
                <a:pos x="6" y="95"/>
              </a:cxn>
              <a:cxn ang="0">
                <a:pos x="6" y="104"/>
              </a:cxn>
              <a:cxn ang="0">
                <a:pos x="7" y="117"/>
              </a:cxn>
              <a:cxn ang="0">
                <a:pos x="9" y="132"/>
              </a:cxn>
              <a:cxn ang="0">
                <a:pos x="9" y="142"/>
              </a:cxn>
              <a:cxn ang="0">
                <a:pos x="10" y="157"/>
              </a:cxn>
              <a:cxn ang="0">
                <a:pos x="11" y="199"/>
              </a:cxn>
              <a:cxn ang="0">
                <a:pos x="13" y="206"/>
              </a:cxn>
              <a:cxn ang="0">
                <a:pos x="12" y="211"/>
              </a:cxn>
              <a:cxn ang="0">
                <a:pos x="12" y="215"/>
              </a:cxn>
              <a:cxn ang="0">
                <a:pos x="13" y="218"/>
              </a:cxn>
              <a:cxn ang="0">
                <a:pos x="14" y="219"/>
              </a:cxn>
              <a:cxn ang="0">
                <a:pos x="15" y="218"/>
              </a:cxn>
              <a:cxn ang="0">
                <a:pos x="20" y="217"/>
              </a:cxn>
            </a:cxnLst>
            <a:rect l="0" t="0" r="r" b="b"/>
            <a:pathLst>
              <a:path w="21" h="220">
                <a:moveTo>
                  <a:pt x="0" y="17"/>
                </a:moveTo>
                <a:lnTo>
                  <a:pt x="0" y="9"/>
                </a:lnTo>
                <a:lnTo>
                  <a:pt x="1" y="7"/>
                </a:lnTo>
                <a:lnTo>
                  <a:pt x="1" y="5"/>
                </a:lnTo>
                <a:lnTo>
                  <a:pt x="3" y="4"/>
                </a:lnTo>
                <a:lnTo>
                  <a:pt x="3" y="3"/>
                </a:lnTo>
                <a:lnTo>
                  <a:pt x="4" y="1"/>
                </a:lnTo>
                <a:lnTo>
                  <a:pt x="4" y="0"/>
                </a:lnTo>
                <a:lnTo>
                  <a:pt x="5" y="0"/>
                </a:lnTo>
                <a:lnTo>
                  <a:pt x="5" y="3"/>
                </a:lnTo>
                <a:lnTo>
                  <a:pt x="4" y="6"/>
                </a:lnTo>
                <a:lnTo>
                  <a:pt x="3" y="8"/>
                </a:lnTo>
                <a:lnTo>
                  <a:pt x="2" y="11"/>
                </a:lnTo>
                <a:lnTo>
                  <a:pt x="2" y="14"/>
                </a:lnTo>
                <a:lnTo>
                  <a:pt x="2" y="17"/>
                </a:lnTo>
                <a:lnTo>
                  <a:pt x="3" y="21"/>
                </a:lnTo>
                <a:lnTo>
                  <a:pt x="3" y="23"/>
                </a:lnTo>
                <a:lnTo>
                  <a:pt x="3" y="26"/>
                </a:lnTo>
                <a:lnTo>
                  <a:pt x="2" y="28"/>
                </a:lnTo>
                <a:lnTo>
                  <a:pt x="1" y="30"/>
                </a:lnTo>
                <a:lnTo>
                  <a:pt x="1" y="33"/>
                </a:lnTo>
                <a:lnTo>
                  <a:pt x="1" y="36"/>
                </a:lnTo>
                <a:lnTo>
                  <a:pt x="1" y="39"/>
                </a:lnTo>
                <a:lnTo>
                  <a:pt x="2" y="42"/>
                </a:lnTo>
                <a:lnTo>
                  <a:pt x="3" y="46"/>
                </a:lnTo>
                <a:lnTo>
                  <a:pt x="4" y="49"/>
                </a:lnTo>
                <a:lnTo>
                  <a:pt x="4" y="52"/>
                </a:lnTo>
                <a:lnTo>
                  <a:pt x="4" y="55"/>
                </a:lnTo>
                <a:lnTo>
                  <a:pt x="5" y="58"/>
                </a:lnTo>
                <a:lnTo>
                  <a:pt x="6" y="61"/>
                </a:lnTo>
                <a:lnTo>
                  <a:pt x="7" y="63"/>
                </a:lnTo>
                <a:lnTo>
                  <a:pt x="8" y="66"/>
                </a:lnTo>
                <a:lnTo>
                  <a:pt x="9" y="70"/>
                </a:lnTo>
                <a:lnTo>
                  <a:pt x="9" y="74"/>
                </a:lnTo>
                <a:lnTo>
                  <a:pt x="9" y="79"/>
                </a:lnTo>
                <a:lnTo>
                  <a:pt x="8" y="84"/>
                </a:lnTo>
                <a:lnTo>
                  <a:pt x="7" y="90"/>
                </a:lnTo>
                <a:lnTo>
                  <a:pt x="6" y="95"/>
                </a:lnTo>
                <a:lnTo>
                  <a:pt x="6" y="100"/>
                </a:lnTo>
                <a:lnTo>
                  <a:pt x="6" y="104"/>
                </a:lnTo>
                <a:lnTo>
                  <a:pt x="6" y="110"/>
                </a:lnTo>
                <a:lnTo>
                  <a:pt x="7" y="117"/>
                </a:lnTo>
                <a:lnTo>
                  <a:pt x="8" y="125"/>
                </a:lnTo>
                <a:lnTo>
                  <a:pt x="9" y="132"/>
                </a:lnTo>
                <a:lnTo>
                  <a:pt x="9" y="138"/>
                </a:lnTo>
                <a:lnTo>
                  <a:pt x="9" y="142"/>
                </a:lnTo>
                <a:lnTo>
                  <a:pt x="10" y="147"/>
                </a:lnTo>
                <a:lnTo>
                  <a:pt x="10" y="157"/>
                </a:lnTo>
                <a:lnTo>
                  <a:pt x="10" y="194"/>
                </a:lnTo>
                <a:lnTo>
                  <a:pt x="11" y="199"/>
                </a:lnTo>
                <a:lnTo>
                  <a:pt x="11" y="203"/>
                </a:lnTo>
                <a:lnTo>
                  <a:pt x="13" y="206"/>
                </a:lnTo>
                <a:lnTo>
                  <a:pt x="13" y="208"/>
                </a:lnTo>
                <a:lnTo>
                  <a:pt x="12" y="211"/>
                </a:lnTo>
                <a:lnTo>
                  <a:pt x="12" y="213"/>
                </a:lnTo>
                <a:lnTo>
                  <a:pt x="12" y="215"/>
                </a:lnTo>
                <a:lnTo>
                  <a:pt x="12" y="217"/>
                </a:lnTo>
                <a:lnTo>
                  <a:pt x="13" y="218"/>
                </a:lnTo>
                <a:lnTo>
                  <a:pt x="14" y="219"/>
                </a:lnTo>
                <a:lnTo>
                  <a:pt x="14" y="218"/>
                </a:lnTo>
                <a:lnTo>
                  <a:pt x="15" y="218"/>
                </a:lnTo>
                <a:lnTo>
                  <a:pt x="16" y="218"/>
                </a:lnTo>
                <a:lnTo>
                  <a:pt x="20" y="217"/>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413" name="SMARTPenAnnotation40"/>
          <p:cNvSpPr>
            <a:spLocks/>
          </p:cNvSpPr>
          <p:nvPr/>
        </p:nvSpPr>
        <p:spPr bwMode="auto">
          <a:xfrm>
            <a:off x="8024813" y="3230563"/>
            <a:ext cx="276225" cy="544512"/>
          </a:xfrm>
          <a:custGeom>
            <a:avLst/>
            <a:gdLst/>
            <a:ahLst/>
            <a:cxnLst>
              <a:cxn ang="0">
                <a:pos x="3" y="80"/>
              </a:cxn>
              <a:cxn ang="0">
                <a:pos x="12" y="92"/>
              </a:cxn>
              <a:cxn ang="0">
                <a:pos x="20" y="105"/>
              </a:cxn>
              <a:cxn ang="0">
                <a:pos x="28" y="123"/>
              </a:cxn>
              <a:cxn ang="0">
                <a:pos x="32" y="134"/>
              </a:cxn>
              <a:cxn ang="0">
                <a:pos x="36" y="141"/>
              </a:cxn>
              <a:cxn ang="0">
                <a:pos x="42" y="148"/>
              </a:cxn>
              <a:cxn ang="0">
                <a:pos x="49" y="156"/>
              </a:cxn>
              <a:cxn ang="0">
                <a:pos x="56" y="165"/>
              </a:cxn>
              <a:cxn ang="0">
                <a:pos x="61" y="179"/>
              </a:cxn>
              <a:cxn ang="0">
                <a:pos x="66" y="187"/>
              </a:cxn>
              <a:cxn ang="0">
                <a:pos x="74" y="198"/>
              </a:cxn>
              <a:cxn ang="0">
                <a:pos x="79" y="209"/>
              </a:cxn>
              <a:cxn ang="0">
                <a:pos x="87" y="220"/>
              </a:cxn>
              <a:cxn ang="0">
                <a:pos x="98" y="240"/>
              </a:cxn>
              <a:cxn ang="0">
                <a:pos x="107" y="255"/>
              </a:cxn>
              <a:cxn ang="0">
                <a:pos x="119" y="275"/>
              </a:cxn>
              <a:cxn ang="0">
                <a:pos x="126" y="290"/>
              </a:cxn>
              <a:cxn ang="0">
                <a:pos x="137" y="301"/>
              </a:cxn>
              <a:cxn ang="0">
                <a:pos x="143" y="305"/>
              </a:cxn>
              <a:cxn ang="0">
                <a:pos x="153" y="319"/>
              </a:cxn>
              <a:cxn ang="0">
                <a:pos x="163" y="333"/>
              </a:cxn>
              <a:cxn ang="0">
                <a:pos x="168" y="338"/>
              </a:cxn>
              <a:cxn ang="0">
                <a:pos x="170" y="342"/>
              </a:cxn>
              <a:cxn ang="0">
                <a:pos x="173" y="330"/>
              </a:cxn>
              <a:cxn ang="0">
                <a:pos x="172" y="324"/>
              </a:cxn>
              <a:cxn ang="0">
                <a:pos x="171" y="320"/>
              </a:cxn>
              <a:cxn ang="0">
                <a:pos x="170" y="308"/>
              </a:cxn>
              <a:cxn ang="0">
                <a:pos x="166" y="290"/>
              </a:cxn>
              <a:cxn ang="0">
                <a:pos x="165" y="267"/>
              </a:cxn>
              <a:cxn ang="0">
                <a:pos x="164" y="238"/>
              </a:cxn>
              <a:cxn ang="0">
                <a:pos x="161" y="222"/>
              </a:cxn>
              <a:cxn ang="0">
                <a:pos x="157" y="202"/>
              </a:cxn>
              <a:cxn ang="0">
                <a:pos x="155" y="184"/>
              </a:cxn>
              <a:cxn ang="0">
                <a:pos x="154" y="158"/>
              </a:cxn>
              <a:cxn ang="0">
                <a:pos x="152" y="146"/>
              </a:cxn>
              <a:cxn ang="0">
                <a:pos x="151" y="134"/>
              </a:cxn>
              <a:cxn ang="0">
                <a:pos x="150" y="113"/>
              </a:cxn>
              <a:cxn ang="0">
                <a:pos x="147" y="97"/>
              </a:cxn>
              <a:cxn ang="0">
                <a:pos x="143" y="83"/>
              </a:cxn>
              <a:cxn ang="0">
                <a:pos x="136" y="56"/>
              </a:cxn>
              <a:cxn ang="0">
                <a:pos x="134" y="38"/>
              </a:cxn>
              <a:cxn ang="0">
                <a:pos x="135" y="0"/>
              </a:cxn>
            </a:cxnLst>
            <a:rect l="0" t="0" r="r" b="b"/>
            <a:pathLst>
              <a:path w="174" h="343">
                <a:moveTo>
                  <a:pt x="0" y="75"/>
                </a:moveTo>
                <a:lnTo>
                  <a:pt x="3" y="80"/>
                </a:lnTo>
                <a:lnTo>
                  <a:pt x="7" y="86"/>
                </a:lnTo>
                <a:lnTo>
                  <a:pt x="12" y="92"/>
                </a:lnTo>
                <a:lnTo>
                  <a:pt x="16" y="99"/>
                </a:lnTo>
                <a:lnTo>
                  <a:pt x="20" y="105"/>
                </a:lnTo>
                <a:lnTo>
                  <a:pt x="25" y="115"/>
                </a:lnTo>
                <a:lnTo>
                  <a:pt x="28" y="123"/>
                </a:lnTo>
                <a:lnTo>
                  <a:pt x="30" y="128"/>
                </a:lnTo>
                <a:lnTo>
                  <a:pt x="32" y="134"/>
                </a:lnTo>
                <a:lnTo>
                  <a:pt x="34" y="138"/>
                </a:lnTo>
                <a:lnTo>
                  <a:pt x="36" y="141"/>
                </a:lnTo>
                <a:lnTo>
                  <a:pt x="39" y="144"/>
                </a:lnTo>
                <a:lnTo>
                  <a:pt x="42" y="148"/>
                </a:lnTo>
                <a:lnTo>
                  <a:pt x="45" y="152"/>
                </a:lnTo>
                <a:lnTo>
                  <a:pt x="49" y="156"/>
                </a:lnTo>
                <a:lnTo>
                  <a:pt x="54" y="163"/>
                </a:lnTo>
                <a:lnTo>
                  <a:pt x="56" y="165"/>
                </a:lnTo>
                <a:lnTo>
                  <a:pt x="60" y="174"/>
                </a:lnTo>
                <a:lnTo>
                  <a:pt x="61" y="179"/>
                </a:lnTo>
                <a:lnTo>
                  <a:pt x="64" y="183"/>
                </a:lnTo>
                <a:lnTo>
                  <a:pt x="66" y="187"/>
                </a:lnTo>
                <a:lnTo>
                  <a:pt x="69" y="189"/>
                </a:lnTo>
                <a:lnTo>
                  <a:pt x="74" y="198"/>
                </a:lnTo>
                <a:lnTo>
                  <a:pt x="76" y="204"/>
                </a:lnTo>
                <a:lnTo>
                  <a:pt x="79" y="209"/>
                </a:lnTo>
                <a:lnTo>
                  <a:pt x="83" y="215"/>
                </a:lnTo>
                <a:lnTo>
                  <a:pt x="87" y="220"/>
                </a:lnTo>
                <a:lnTo>
                  <a:pt x="90" y="225"/>
                </a:lnTo>
                <a:lnTo>
                  <a:pt x="98" y="240"/>
                </a:lnTo>
                <a:lnTo>
                  <a:pt x="101" y="245"/>
                </a:lnTo>
                <a:lnTo>
                  <a:pt x="107" y="255"/>
                </a:lnTo>
                <a:lnTo>
                  <a:pt x="113" y="265"/>
                </a:lnTo>
                <a:lnTo>
                  <a:pt x="119" y="275"/>
                </a:lnTo>
                <a:lnTo>
                  <a:pt x="123" y="284"/>
                </a:lnTo>
                <a:lnTo>
                  <a:pt x="126" y="290"/>
                </a:lnTo>
                <a:lnTo>
                  <a:pt x="131" y="296"/>
                </a:lnTo>
                <a:lnTo>
                  <a:pt x="137" y="301"/>
                </a:lnTo>
                <a:lnTo>
                  <a:pt x="141" y="303"/>
                </a:lnTo>
                <a:lnTo>
                  <a:pt x="143" y="305"/>
                </a:lnTo>
                <a:lnTo>
                  <a:pt x="150" y="314"/>
                </a:lnTo>
                <a:lnTo>
                  <a:pt x="153" y="319"/>
                </a:lnTo>
                <a:lnTo>
                  <a:pt x="158" y="327"/>
                </a:lnTo>
                <a:lnTo>
                  <a:pt x="163" y="333"/>
                </a:lnTo>
                <a:lnTo>
                  <a:pt x="167" y="336"/>
                </a:lnTo>
                <a:lnTo>
                  <a:pt x="168" y="338"/>
                </a:lnTo>
                <a:lnTo>
                  <a:pt x="169" y="342"/>
                </a:lnTo>
                <a:lnTo>
                  <a:pt x="170" y="342"/>
                </a:lnTo>
                <a:lnTo>
                  <a:pt x="171" y="335"/>
                </a:lnTo>
                <a:lnTo>
                  <a:pt x="173" y="330"/>
                </a:lnTo>
                <a:lnTo>
                  <a:pt x="173" y="327"/>
                </a:lnTo>
                <a:lnTo>
                  <a:pt x="172" y="324"/>
                </a:lnTo>
                <a:lnTo>
                  <a:pt x="172" y="323"/>
                </a:lnTo>
                <a:lnTo>
                  <a:pt x="171" y="320"/>
                </a:lnTo>
                <a:lnTo>
                  <a:pt x="170" y="310"/>
                </a:lnTo>
                <a:lnTo>
                  <a:pt x="170" y="308"/>
                </a:lnTo>
                <a:lnTo>
                  <a:pt x="167" y="301"/>
                </a:lnTo>
                <a:lnTo>
                  <a:pt x="166" y="290"/>
                </a:lnTo>
                <a:lnTo>
                  <a:pt x="165" y="274"/>
                </a:lnTo>
                <a:lnTo>
                  <a:pt x="165" y="267"/>
                </a:lnTo>
                <a:lnTo>
                  <a:pt x="165" y="246"/>
                </a:lnTo>
                <a:lnTo>
                  <a:pt x="164" y="238"/>
                </a:lnTo>
                <a:lnTo>
                  <a:pt x="162" y="230"/>
                </a:lnTo>
                <a:lnTo>
                  <a:pt x="161" y="222"/>
                </a:lnTo>
                <a:lnTo>
                  <a:pt x="159" y="212"/>
                </a:lnTo>
                <a:lnTo>
                  <a:pt x="157" y="202"/>
                </a:lnTo>
                <a:lnTo>
                  <a:pt x="156" y="192"/>
                </a:lnTo>
                <a:lnTo>
                  <a:pt x="155" y="184"/>
                </a:lnTo>
                <a:lnTo>
                  <a:pt x="155" y="164"/>
                </a:lnTo>
                <a:lnTo>
                  <a:pt x="154" y="158"/>
                </a:lnTo>
                <a:lnTo>
                  <a:pt x="154" y="152"/>
                </a:lnTo>
                <a:lnTo>
                  <a:pt x="152" y="146"/>
                </a:lnTo>
                <a:lnTo>
                  <a:pt x="152" y="140"/>
                </a:lnTo>
                <a:lnTo>
                  <a:pt x="151" y="134"/>
                </a:lnTo>
                <a:lnTo>
                  <a:pt x="150" y="122"/>
                </a:lnTo>
                <a:lnTo>
                  <a:pt x="150" y="113"/>
                </a:lnTo>
                <a:lnTo>
                  <a:pt x="149" y="103"/>
                </a:lnTo>
                <a:lnTo>
                  <a:pt x="147" y="97"/>
                </a:lnTo>
                <a:lnTo>
                  <a:pt x="145" y="87"/>
                </a:lnTo>
                <a:lnTo>
                  <a:pt x="143" y="83"/>
                </a:lnTo>
                <a:lnTo>
                  <a:pt x="141" y="76"/>
                </a:lnTo>
                <a:lnTo>
                  <a:pt x="136" y="56"/>
                </a:lnTo>
                <a:lnTo>
                  <a:pt x="134" y="47"/>
                </a:lnTo>
                <a:lnTo>
                  <a:pt x="134" y="38"/>
                </a:lnTo>
                <a:lnTo>
                  <a:pt x="135" y="20"/>
                </a:lnTo>
                <a:lnTo>
                  <a:pt x="135" y="0"/>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414" name="SMARTPenAnnotation41"/>
          <p:cNvSpPr>
            <a:spLocks/>
          </p:cNvSpPr>
          <p:nvPr/>
        </p:nvSpPr>
        <p:spPr bwMode="auto">
          <a:xfrm>
            <a:off x="8355013" y="3309938"/>
            <a:ext cx="217487" cy="506412"/>
          </a:xfrm>
          <a:custGeom>
            <a:avLst/>
            <a:gdLst/>
            <a:ahLst/>
            <a:cxnLst>
              <a:cxn ang="0">
                <a:pos x="77" y="13"/>
              </a:cxn>
              <a:cxn ang="0">
                <a:pos x="77" y="28"/>
              </a:cxn>
              <a:cxn ang="0">
                <a:pos x="74" y="38"/>
              </a:cxn>
              <a:cxn ang="0">
                <a:pos x="72" y="41"/>
              </a:cxn>
              <a:cxn ang="0">
                <a:pos x="68" y="41"/>
              </a:cxn>
              <a:cxn ang="0">
                <a:pos x="62" y="44"/>
              </a:cxn>
              <a:cxn ang="0">
                <a:pos x="57" y="46"/>
              </a:cxn>
              <a:cxn ang="0">
                <a:pos x="50" y="52"/>
              </a:cxn>
              <a:cxn ang="0">
                <a:pos x="46" y="58"/>
              </a:cxn>
              <a:cxn ang="0">
                <a:pos x="40" y="69"/>
              </a:cxn>
              <a:cxn ang="0">
                <a:pos x="33" y="87"/>
              </a:cxn>
              <a:cxn ang="0">
                <a:pos x="27" y="104"/>
              </a:cxn>
              <a:cxn ang="0">
                <a:pos x="20" y="121"/>
              </a:cxn>
              <a:cxn ang="0">
                <a:pos x="16" y="127"/>
              </a:cxn>
              <a:cxn ang="0">
                <a:pos x="11" y="133"/>
              </a:cxn>
              <a:cxn ang="0">
                <a:pos x="5" y="154"/>
              </a:cxn>
              <a:cxn ang="0">
                <a:pos x="2" y="172"/>
              </a:cxn>
              <a:cxn ang="0">
                <a:pos x="0" y="183"/>
              </a:cxn>
              <a:cxn ang="0">
                <a:pos x="1" y="201"/>
              </a:cxn>
              <a:cxn ang="0">
                <a:pos x="3" y="220"/>
              </a:cxn>
              <a:cxn ang="0">
                <a:pos x="6" y="232"/>
              </a:cxn>
              <a:cxn ang="0">
                <a:pos x="11" y="254"/>
              </a:cxn>
              <a:cxn ang="0">
                <a:pos x="16" y="270"/>
              </a:cxn>
              <a:cxn ang="0">
                <a:pos x="17" y="276"/>
              </a:cxn>
              <a:cxn ang="0">
                <a:pos x="22" y="281"/>
              </a:cxn>
              <a:cxn ang="0">
                <a:pos x="28" y="289"/>
              </a:cxn>
              <a:cxn ang="0">
                <a:pos x="32" y="292"/>
              </a:cxn>
              <a:cxn ang="0">
                <a:pos x="37" y="297"/>
              </a:cxn>
              <a:cxn ang="0">
                <a:pos x="41" y="302"/>
              </a:cxn>
              <a:cxn ang="0">
                <a:pos x="58" y="314"/>
              </a:cxn>
              <a:cxn ang="0">
                <a:pos x="65" y="316"/>
              </a:cxn>
              <a:cxn ang="0">
                <a:pos x="69" y="316"/>
              </a:cxn>
              <a:cxn ang="0">
                <a:pos x="75" y="318"/>
              </a:cxn>
              <a:cxn ang="0">
                <a:pos x="79" y="317"/>
              </a:cxn>
              <a:cxn ang="0">
                <a:pos x="83" y="316"/>
              </a:cxn>
              <a:cxn ang="0">
                <a:pos x="89" y="314"/>
              </a:cxn>
              <a:cxn ang="0">
                <a:pos x="97" y="302"/>
              </a:cxn>
              <a:cxn ang="0">
                <a:pos x="104" y="294"/>
              </a:cxn>
              <a:cxn ang="0">
                <a:pos x="107" y="287"/>
              </a:cxn>
              <a:cxn ang="0">
                <a:pos x="115" y="277"/>
              </a:cxn>
              <a:cxn ang="0">
                <a:pos x="121" y="263"/>
              </a:cxn>
              <a:cxn ang="0">
                <a:pos x="128" y="247"/>
              </a:cxn>
              <a:cxn ang="0">
                <a:pos x="128" y="241"/>
              </a:cxn>
              <a:cxn ang="0">
                <a:pos x="133" y="229"/>
              </a:cxn>
              <a:cxn ang="0">
                <a:pos x="136" y="221"/>
              </a:cxn>
              <a:cxn ang="0">
                <a:pos x="133" y="214"/>
              </a:cxn>
              <a:cxn ang="0">
                <a:pos x="127" y="215"/>
              </a:cxn>
            </a:cxnLst>
            <a:rect l="0" t="0" r="r" b="b"/>
            <a:pathLst>
              <a:path w="137" h="319">
                <a:moveTo>
                  <a:pt x="77" y="0"/>
                </a:moveTo>
                <a:lnTo>
                  <a:pt x="77" y="13"/>
                </a:lnTo>
                <a:lnTo>
                  <a:pt x="77" y="12"/>
                </a:lnTo>
                <a:lnTo>
                  <a:pt x="77" y="28"/>
                </a:lnTo>
                <a:lnTo>
                  <a:pt x="76" y="35"/>
                </a:lnTo>
                <a:lnTo>
                  <a:pt x="74" y="38"/>
                </a:lnTo>
                <a:lnTo>
                  <a:pt x="73" y="40"/>
                </a:lnTo>
                <a:lnTo>
                  <a:pt x="72" y="41"/>
                </a:lnTo>
                <a:lnTo>
                  <a:pt x="70" y="40"/>
                </a:lnTo>
                <a:lnTo>
                  <a:pt x="68" y="41"/>
                </a:lnTo>
                <a:lnTo>
                  <a:pt x="65" y="43"/>
                </a:lnTo>
                <a:lnTo>
                  <a:pt x="62" y="44"/>
                </a:lnTo>
                <a:lnTo>
                  <a:pt x="60" y="44"/>
                </a:lnTo>
                <a:lnTo>
                  <a:pt x="57" y="46"/>
                </a:lnTo>
                <a:lnTo>
                  <a:pt x="54" y="49"/>
                </a:lnTo>
                <a:lnTo>
                  <a:pt x="50" y="52"/>
                </a:lnTo>
                <a:lnTo>
                  <a:pt x="48" y="55"/>
                </a:lnTo>
                <a:lnTo>
                  <a:pt x="46" y="58"/>
                </a:lnTo>
                <a:lnTo>
                  <a:pt x="43" y="62"/>
                </a:lnTo>
                <a:lnTo>
                  <a:pt x="40" y="69"/>
                </a:lnTo>
                <a:lnTo>
                  <a:pt x="38" y="76"/>
                </a:lnTo>
                <a:lnTo>
                  <a:pt x="33" y="87"/>
                </a:lnTo>
                <a:lnTo>
                  <a:pt x="30" y="96"/>
                </a:lnTo>
                <a:lnTo>
                  <a:pt x="27" y="104"/>
                </a:lnTo>
                <a:lnTo>
                  <a:pt x="24" y="112"/>
                </a:lnTo>
                <a:lnTo>
                  <a:pt x="20" y="121"/>
                </a:lnTo>
                <a:lnTo>
                  <a:pt x="18" y="124"/>
                </a:lnTo>
                <a:lnTo>
                  <a:pt x="16" y="127"/>
                </a:lnTo>
                <a:lnTo>
                  <a:pt x="13" y="130"/>
                </a:lnTo>
                <a:lnTo>
                  <a:pt x="11" y="133"/>
                </a:lnTo>
                <a:lnTo>
                  <a:pt x="9" y="139"/>
                </a:lnTo>
                <a:lnTo>
                  <a:pt x="5" y="154"/>
                </a:lnTo>
                <a:lnTo>
                  <a:pt x="3" y="163"/>
                </a:lnTo>
                <a:lnTo>
                  <a:pt x="2" y="172"/>
                </a:lnTo>
                <a:lnTo>
                  <a:pt x="1" y="177"/>
                </a:lnTo>
                <a:lnTo>
                  <a:pt x="0" y="183"/>
                </a:lnTo>
                <a:lnTo>
                  <a:pt x="0" y="193"/>
                </a:lnTo>
                <a:lnTo>
                  <a:pt x="1" y="201"/>
                </a:lnTo>
                <a:lnTo>
                  <a:pt x="2" y="211"/>
                </a:lnTo>
                <a:lnTo>
                  <a:pt x="3" y="220"/>
                </a:lnTo>
                <a:lnTo>
                  <a:pt x="5" y="225"/>
                </a:lnTo>
                <a:lnTo>
                  <a:pt x="6" y="232"/>
                </a:lnTo>
                <a:lnTo>
                  <a:pt x="9" y="248"/>
                </a:lnTo>
                <a:lnTo>
                  <a:pt x="11" y="254"/>
                </a:lnTo>
                <a:lnTo>
                  <a:pt x="14" y="263"/>
                </a:lnTo>
                <a:lnTo>
                  <a:pt x="16" y="270"/>
                </a:lnTo>
                <a:lnTo>
                  <a:pt x="16" y="273"/>
                </a:lnTo>
                <a:lnTo>
                  <a:pt x="17" y="276"/>
                </a:lnTo>
                <a:lnTo>
                  <a:pt x="20" y="278"/>
                </a:lnTo>
                <a:lnTo>
                  <a:pt x="22" y="281"/>
                </a:lnTo>
                <a:lnTo>
                  <a:pt x="26" y="286"/>
                </a:lnTo>
                <a:lnTo>
                  <a:pt x="28" y="289"/>
                </a:lnTo>
                <a:lnTo>
                  <a:pt x="30" y="291"/>
                </a:lnTo>
                <a:lnTo>
                  <a:pt x="32" y="292"/>
                </a:lnTo>
                <a:lnTo>
                  <a:pt x="34" y="293"/>
                </a:lnTo>
                <a:lnTo>
                  <a:pt x="37" y="297"/>
                </a:lnTo>
                <a:lnTo>
                  <a:pt x="39" y="300"/>
                </a:lnTo>
                <a:lnTo>
                  <a:pt x="41" y="302"/>
                </a:lnTo>
                <a:lnTo>
                  <a:pt x="43" y="304"/>
                </a:lnTo>
                <a:lnTo>
                  <a:pt x="58" y="314"/>
                </a:lnTo>
                <a:lnTo>
                  <a:pt x="62" y="316"/>
                </a:lnTo>
                <a:lnTo>
                  <a:pt x="65" y="316"/>
                </a:lnTo>
                <a:lnTo>
                  <a:pt x="67" y="316"/>
                </a:lnTo>
                <a:lnTo>
                  <a:pt x="69" y="316"/>
                </a:lnTo>
                <a:lnTo>
                  <a:pt x="73" y="318"/>
                </a:lnTo>
                <a:lnTo>
                  <a:pt x="75" y="318"/>
                </a:lnTo>
                <a:lnTo>
                  <a:pt x="77" y="318"/>
                </a:lnTo>
                <a:lnTo>
                  <a:pt x="79" y="317"/>
                </a:lnTo>
                <a:lnTo>
                  <a:pt x="81" y="316"/>
                </a:lnTo>
                <a:lnTo>
                  <a:pt x="83" y="316"/>
                </a:lnTo>
                <a:lnTo>
                  <a:pt x="86" y="316"/>
                </a:lnTo>
                <a:lnTo>
                  <a:pt x="89" y="314"/>
                </a:lnTo>
                <a:lnTo>
                  <a:pt x="93" y="307"/>
                </a:lnTo>
                <a:lnTo>
                  <a:pt x="97" y="302"/>
                </a:lnTo>
                <a:lnTo>
                  <a:pt x="100" y="297"/>
                </a:lnTo>
                <a:lnTo>
                  <a:pt x="104" y="294"/>
                </a:lnTo>
                <a:lnTo>
                  <a:pt x="105" y="292"/>
                </a:lnTo>
                <a:lnTo>
                  <a:pt x="107" y="287"/>
                </a:lnTo>
                <a:lnTo>
                  <a:pt x="111" y="282"/>
                </a:lnTo>
                <a:lnTo>
                  <a:pt x="115" y="277"/>
                </a:lnTo>
                <a:lnTo>
                  <a:pt x="116" y="276"/>
                </a:lnTo>
                <a:lnTo>
                  <a:pt x="121" y="263"/>
                </a:lnTo>
                <a:lnTo>
                  <a:pt x="127" y="252"/>
                </a:lnTo>
                <a:lnTo>
                  <a:pt x="128" y="247"/>
                </a:lnTo>
                <a:lnTo>
                  <a:pt x="128" y="244"/>
                </a:lnTo>
                <a:lnTo>
                  <a:pt x="128" y="241"/>
                </a:lnTo>
                <a:lnTo>
                  <a:pt x="129" y="237"/>
                </a:lnTo>
                <a:lnTo>
                  <a:pt x="133" y="229"/>
                </a:lnTo>
                <a:lnTo>
                  <a:pt x="136" y="223"/>
                </a:lnTo>
                <a:lnTo>
                  <a:pt x="136" y="221"/>
                </a:lnTo>
                <a:lnTo>
                  <a:pt x="134" y="215"/>
                </a:lnTo>
                <a:lnTo>
                  <a:pt x="133" y="214"/>
                </a:lnTo>
                <a:lnTo>
                  <a:pt x="131" y="214"/>
                </a:lnTo>
                <a:lnTo>
                  <a:pt x="127" y="215"/>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
        <p:nvSpPr>
          <p:cNvPr id="56415" name="SMARTPenAnnotation42"/>
          <p:cNvSpPr>
            <a:spLocks/>
          </p:cNvSpPr>
          <p:nvPr/>
        </p:nvSpPr>
        <p:spPr bwMode="auto">
          <a:xfrm>
            <a:off x="8445500" y="3532188"/>
            <a:ext cx="200025" cy="350837"/>
          </a:xfrm>
          <a:custGeom>
            <a:avLst/>
            <a:gdLst/>
            <a:ahLst/>
            <a:cxnLst>
              <a:cxn ang="0">
                <a:pos x="0" y="21"/>
              </a:cxn>
              <a:cxn ang="0">
                <a:pos x="3" y="18"/>
              </a:cxn>
              <a:cxn ang="0">
                <a:pos x="7" y="13"/>
              </a:cxn>
              <a:cxn ang="0">
                <a:pos x="10" y="13"/>
              </a:cxn>
              <a:cxn ang="0">
                <a:pos x="17" y="15"/>
              </a:cxn>
              <a:cxn ang="0">
                <a:pos x="23" y="16"/>
              </a:cxn>
              <a:cxn ang="0">
                <a:pos x="30" y="18"/>
              </a:cxn>
              <a:cxn ang="0">
                <a:pos x="35" y="19"/>
              </a:cxn>
              <a:cxn ang="0">
                <a:pos x="41" y="20"/>
              </a:cxn>
              <a:cxn ang="0">
                <a:pos x="54" y="20"/>
              </a:cxn>
              <a:cxn ang="0">
                <a:pos x="60" y="18"/>
              </a:cxn>
              <a:cxn ang="0">
                <a:pos x="66" y="17"/>
              </a:cxn>
              <a:cxn ang="0">
                <a:pos x="71" y="18"/>
              </a:cxn>
              <a:cxn ang="0">
                <a:pos x="75" y="16"/>
              </a:cxn>
              <a:cxn ang="0">
                <a:pos x="78" y="13"/>
              </a:cxn>
              <a:cxn ang="0">
                <a:pos x="83" y="14"/>
              </a:cxn>
              <a:cxn ang="0">
                <a:pos x="88" y="15"/>
              </a:cxn>
              <a:cxn ang="0">
                <a:pos x="95" y="20"/>
              </a:cxn>
              <a:cxn ang="0">
                <a:pos x="102" y="27"/>
              </a:cxn>
              <a:cxn ang="0">
                <a:pos x="104" y="32"/>
              </a:cxn>
              <a:cxn ang="0">
                <a:pos x="105" y="31"/>
              </a:cxn>
              <a:cxn ang="0">
                <a:pos x="105" y="33"/>
              </a:cxn>
              <a:cxn ang="0">
                <a:pos x="101" y="44"/>
              </a:cxn>
              <a:cxn ang="0">
                <a:pos x="100" y="51"/>
              </a:cxn>
              <a:cxn ang="0">
                <a:pos x="103" y="59"/>
              </a:cxn>
              <a:cxn ang="0">
                <a:pos x="103" y="64"/>
              </a:cxn>
              <a:cxn ang="0">
                <a:pos x="101" y="73"/>
              </a:cxn>
              <a:cxn ang="0">
                <a:pos x="100" y="81"/>
              </a:cxn>
              <a:cxn ang="0">
                <a:pos x="97" y="88"/>
              </a:cxn>
              <a:cxn ang="0">
                <a:pos x="96" y="96"/>
              </a:cxn>
              <a:cxn ang="0">
                <a:pos x="95" y="110"/>
              </a:cxn>
              <a:cxn ang="0">
                <a:pos x="94" y="117"/>
              </a:cxn>
              <a:cxn ang="0">
                <a:pos x="92" y="126"/>
              </a:cxn>
              <a:cxn ang="0">
                <a:pos x="93" y="135"/>
              </a:cxn>
              <a:cxn ang="0">
                <a:pos x="94" y="144"/>
              </a:cxn>
              <a:cxn ang="0">
                <a:pos x="95" y="152"/>
              </a:cxn>
              <a:cxn ang="0">
                <a:pos x="98" y="163"/>
              </a:cxn>
              <a:cxn ang="0">
                <a:pos x="102" y="174"/>
              </a:cxn>
              <a:cxn ang="0">
                <a:pos x="105" y="182"/>
              </a:cxn>
              <a:cxn ang="0">
                <a:pos x="108" y="190"/>
              </a:cxn>
              <a:cxn ang="0">
                <a:pos x="112" y="198"/>
              </a:cxn>
              <a:cxn ang="0">
                <a:pos x="116" y="206"/>
              </a:cxn>
            </a:cxnLst>
            <a:rect l="0" t="0" r="r" b="b"/>
            <a:pathLst>
              <a:path w="126" h="221">
                <a:moveTo>
                  <a:pt x="0" y="0"/>
                </a:moveTo>
                <a:lnTo>
                  <a:pt x="0" y="21"/>
                </a:lnTo>
                <a:lnTo>
                  <a:pt x="3" y="18"/>
                </a:lnTo>
                <a:lnTo>
                  <a:pt x="5" y="15"/>
                </a:lnTo>
                <a:lnTo>
                  <a:pt x="7" y="13"/>
                </a:lnTo>
                <a:lnTo>
                  <a:pt x="9" y="13"/>
                </a:lnTo>
                <a:lnTo>
                  <a:pt x="10" y="13"/>
                </a:lnTo>
                <a:lnTo>
                  <a:pt x="14" y="15"/>
                </a:lnTo>
                <a:lnTo>
                  <a:pt x="17" y="15"/>
                </a:lnTo>
                <a:lnTo>
                  <a:pt x="20" y="15"/>
                </a:lnTo>
                <a:lnTo>
                  <a:pt x="23" y="16"/>
                </a:lnTo>
                <a:lnTo>
                  <a:pt x="27" y="18"/>
                </a:lnTo>
                <a:lnTo>
                  <a:pt x="30" y="18"/>
                </a:lnTo>
                <a:lnTo>
                  <a:pt x="33" y="19"/>
                </a:lnTo>
                <a:lnTo>
                  <a:pt x="35" y="19"/>
                </a:lnTo>
                <a:lnTo>
                  <a:pt x="38" y="20"/>
                </a:lnTo>
                <a:lnTo>
                  <a:pt x="41" y="20"/>
                </a:lnTo>
                <a:lnTo>
                  <a:pt x="47" y="20"/>
                </a:lnTo>
                <a:lnTo>
                  <a:pt x="54" y="20"/>
                </a:lnTo>
                <a:lnTo>
                  <a:pt x="57" y="19"/>
                </a:lnTo>
                <a:lnTo>
                  <a:pt x="60" y="18"/>
                </a:lnTo>
                <a:lnTo>
                  <a:pt x="63" y="17"/>
                </a:lnTo>
                <a:lnTo>
                  <a:pt x="66" y="17"/>
                </a:lnTo>
                <a:lnTo>
                  <a:pt x="69" y="18"/>
                </a:lnTo>
                <a:lnTo>
                  <a:pt x="71" y="18"/>
                </a:lnTo>
                <a:lnTo>
                  <a:pt x="73" y="18"/>
                </a:lnTo>
                <a:lnTo>
                  <a:pt x="75" y="16"/>
                </a:lnTo>
                <a:lnTo>
                  <a:pt x="76" y="14"/>
                </a:lnTo>
                <a:lnTo>
                  <a:pt x="78" y="13"/>
                </a:lnTo>
                <a:lnTo>
                  <a:pt x="80" y="13"/>
                </a:lnTo>
                <a:lnTo>
                  <a:pt x="83" y="14"/>
                </a:lnTo>
                <a:lnTo>
                  <a:pt x="87" y="15"/>
                </a:lnTo>
                <a:lnTo>
                  <a:pt x="88" y="15"/>
                </a:lnTo>
                <a:lnTo>
                  <a:pt x="92" y="18"/>
                </a:lnTo>
                <a:lnTo>
                  <a:pt x="95" y="20"/>
                </a:lnTo>
                <a:lnTo>
                  <a:pt x="99" y="24"/>
                </a:lnTo>
                <a:lnTo>
                  <a:pt x="102" y="27"/>
                </a:lnTo>
                <a:lnTo>
                  <a:pt x="103" y="29"/>
                </a:lnTo>
                <a:lnTo>
                  <a:pt x="104" y="32"/>
                </a:lnTo>
                <a:lnTo>
                  <a:pt x="105" y="32"/>
                </a:lnTo>
                <a:lnTo>
                  <a:pt x="105" y="31"/>
                </a:lnTo>
                <a:lnTo>
                  <a:pt x="105" y="32"/>
                </a:lnTo>
                <a:lnTo>
                  <a:pt x="105" y="33"/>
                </a:lnTo>
                <a:lnTo>
                  <a:pt x="102" y="40"/>
                </a:lnTo>
                <a:lnTo>
                  <a:pt x="101" y="44"/>
                </a:lnTo>
                <a:lnTo>
                  <a:pt x="100" y="50"/>
                </a:lnTo>
                <a:lnTo>
                  <a:pt x="100" y="51"/>
                </a:lnTo>
                <a:lnTo>
                  <a:pt x="102" y="56"/>
                </a:lnTo>
                <a:lnTo>
                  <a:pt x="103" y="59"/>
                </a:lnTo>
                <a:lnTo>
                  <a:pt x="103" y="62"/>
                </a:lnTo>
                <a:lnTo>
                  <a:pt x="103" y="64"/>
                </a:lnTo>
                <a:lnTo>
                  <a:pt x="102" y="66"/>
                </a:lnTo>
                <a:lnTo>
                  <a:pt x="101" y="73"/>
                </a:lnTo>
                <a:lnTo>
                  <a:pt x="100" y="77"/>
                </a:lnTo>
                <a:lnTo>
                  <a:pt x="100" y="81"/>
                </a:lnTo>
                <a:lnTo>
                  <a:pt x="99" y="84"/>
                </a:lnTo>
                <a:lnTo>
                  <a:pt x="97" y="88"/>
                </a:lnTo>
                <a:lnTo>
                  <a:pt x="97" y="92"/>
                </a:lnTo>
                <a:lnTo>
                  <a:pt x="96" y="96"/>
                </a:lnTo>
                <a:lnTo>
                  <a:pt x="95" y="104"/>
                </a:lnTo>
                <a:lnTo>
                  <a:pt x="95" y="110"/>
                </a:lnTo>
                <a:lnTo>
                  <a:pt x="95" y="113"/>
                </a:lnTo>
                <a:lnTo>
                  <a:pt x="94" y="117"/>
                </a:lnTo>
                <a:lnTo>
                  <a:pt x="92" y="121"/>
                </a:lnTo>
                <a:lnTo>
                  <a:pt x="92" y="126"/>
                </a:lnTo>
                <a:lnTo>
                  <a:pt x="93" y="131"/>
                </a:lnTo>
                <a:lnTo>
                  <a:pt x="93" y="135"/>
                </a:lnTo>
                <a:lnTo>
                  <a:pt x="94" y="140"/>
                </a:lnTo>
                <a:lnTo>
                  <a:pt x="94" y="144"/>
                </a:lnTo>
                <a:lnTo>
                  <a:pt x="95" y="147"/>
                </a:lnTo>
                <a:lnTo>
                  <a:pt x="95" y="152"/>
                </a:lnTo>
                <a:lnTo>
                  <a:pt x="96" y="158"/>
                </a:lnTo>
                <a:lnTo>
                  <a:pt x="98" y="163"/>
                </a:lnTo>
                <a:lnTo>
                  <a:pt x="99" y="168"/>
                </a:lnTo>
                <a:lnTo>
                  <a:pt x="102" y="174"/>
                </a:lnTo>
                <a:lnTo>
                  <a:pt x="104" y="178"/>
                </a:lnTo>
                <a:lnTo>
                  <a:pt x="105" y="182"/>
                </a:lnTo>
                <a:lnTo>
                  <a:pt x="107" y="186"/>
                </a:lnTo>
                <a:lnTo>
                  <a:pt x="108" y="190"/>
                </a:lnTo>
                <a:lnTo>
                  <a:pt x="110" y="194"/>
                </a:lnTo>
                <a:lnTo>
                  <a:pt x="112" y="198"/>
                </a:lnTo>
                <a:lnTo>
                  <a:pt x="114" y="202"/>
                </a:lnTo>
                <a:lnTo>
                  <a:pt x="116" y="206"/>
                </a:lnTo>
                <a:lnTo>
                  <a:pt x="125" y="220"/>
                </a:lnTo>
              </a:path>
            </a:pathLst>
          </a:custGeom>
          <a:noFill/>
          <a:ln w="38100" cap="flat">
            <a:solidFill>
              <a:srgbClr val="0000FF"/>
            </a:solidFill>
            <a:prstDash val="solid"/>
            <a:round/>
            <a:headEnd type="none" w="med" len="med"/>
            <a:tailEnd type="none" w="med" len="med"/>
          </a:ln>
          <a:effectLst/>
        </p:spPr>
        <p:txBody>
          <a:bodyPr wrap="none" anchor="ctr"/>
          <a:lstStyle/>
          <a:p>
            <a:endParaRPr lang="nb-NO"/>
          </a:p>
        </p:txBody>
      </p:sp>
    </p:spTree>
    <p:extLst>
      <p:ext uri="{BB962C8B-B14F-4D97-AF65-F5344CB8AC3E}">
        <p14:creationId xmlns:p14="http://schemas.microsoft.com/office/powerpoint/2010/main" val="38996158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nb-NO" smtClean="0"/>
              <a:t>Finesse</a:t>
            </a:r>
          </a:p>
        </p:txBody>
      </p:sp>
      <p:sp>
        <p:nvSpPr>
          <p:cNvPr id="30723" name="Rectangle 3"/>
          <p:cNvSpPr>
            <a:spLocks noGrp="1" noChangeArrowheads="1"/>
          </p:cNvSpPr>
          <p:nvPr>
            <p:ph type="body" idx="1"/>
          </p:nvPr>
        </p:nvSpPr>
        <p:spPr/>
        <p:txBody>
          <a:bodyPr/>
          <a:lstStyle/>
          <a:p>
            <a:pPr eaLnBrk="1" hangingPunct="1"/>
            <a:r>
              <a:rPr lang="nb-NO" smtClean="0"/>
              <a:t>Spille på at en bestemt motstander har et eller flere spesielle kort</a:t>
            </a:r>
          </a:p>
          <a:p>
            <a:pPr eaLnBrk="1" hangingPunct="1"/>
            <a:r>
              <a:rPr lang="nb-NO" smtClean="0"/>
              <a:t>Eksempel</a:t>
            </a:r>
          </a:p>
        </p:txBody>
      </p:sp>
      <p:sp>
        <p:nvSpPr>
          <p:cNvPr id="30724" name="Text Box 4"/>
          <p:cNvSpPr txBox="1">
            <a:spLocks noChangeArrowheads="1"/>
          </p:cNvSpPr>
          <p:nvPr/>
        </p:nvSpPr>
        <p:spPr bwMode="auto">
          <a:xfrm>
            <a:off x="827088" y="4005263"/>
            <a:ext cx="1079500" cy="1603375"/>
          </a:xfrm>
          <a:prstGeom prst="rect">
            <a:avLst/>
          </a:prstGeom>
          <a:noFill/>
          <a:ln w="9525">
            <a:noFill/>
            <a:miter lim="800000"/>
            <a:headEnd/>
            <a:tailEnd/>
          </a:ln>
        </p:spPr>
        <p:txBody>
          <a:bodyPr>
            <a:spAutoFit/>
          </a:bodyPr>
          <a:lstStyle/>
          <a:p>
            <a:pPr>
              <a:spcBef>
                <a:spcPct val="50000"/>
              </a:spcBef>
            </a:pPr>
            <a:r>
              <a:rPr lang="nb-NO" b="0"/>
              <a:t> ♠ E D</a:t>
            </a:r>
            <a:r>
              <a:rPr lang="nb-NO"/>
              <a:t/>
            </a:r>
            <a:br>
              <a:rPr lang="nb-NO"/>
            </a:br>
            <a:r>
              <a:rPr lang="nb-NO" b="0"/>
              <a:t>╔ </a:t>
            </a:r>
            <a:r>
              <a:rPr lang="nb-NO"/>
              <a:t>N</a:t>
            </a:r>
            <a:r>
              <a:rPr lang="nb-NO" b="0"/>
              <a:t> ╗ </a:t>
            </a:r>
          </a:p>
          <a:p>
            <a:pPr>
              <a:spcBef>
                <a:spcPct val="50000"/>
              </a:spcBef>
            </a:pPr>
            <a:r>
              <a:rPr lang="nb-NO"/>
              <a:t>V</a:t>
            </a:r>
            <a:r>
              <a:rPr lang="nb-NO" b="0"/>
              <a:t>     </a:t>
            </a:r>
            <a:r>
              <a:rPr lang="nb-NO"/>
              <a:t>Ø</a:t>
            </a:r>
            <a:br>
              <a:rPr lang="nb-NO"/>
            </a:br>
            <a:r>
              <a:rPr lang="nb-NO" b="0"/>
              <a:t>╚  </a:t>
            </a:r>
            <a:r>
              <a:rPr lang="nb-NO"/>
              <a:t>S</a:t>
            </a:r>
            <a:r>
              <a:rPr lang="nb-NO" b="0"/>
              <a:t> ╝</a:t>
            </a:r>
            <a:br>
              <a:rPr lang="nb-NO" b="0"/>
            </a:br>
            <a:r>
              <a:rPr lang="nb-NO" b="0"/>
              <a:t>♠ 3 2</a:t>
            </a:r>
          </a:p>
        </p:txBody>
      </p:sp>
      <p:sp>
        <p:nvSpPr>
          <p:cNvPr id="30725" name="Text Box 5"/>
          <p:cNvSpPr txBox="1">
            <a:spLocks noChangeArrowheads="1"/>
          </p:cNvSpPr>
          <p:nvPr/>
        </p:nvSpPr>
        <p:spPr bwMode="auto">
          <a:xfrm>
            <a:off x="1908175" y="4076700"/>
            <a:ext cx="1079500" cy="1603375"/>
          </a:xfrm>
          <a:prstGeom prst="rect">
            <a:avLst/>
          </a:prstGeom>
          <a:noFill/>
          <a:ln w="9525">
            <a:noFill/>
            <a:miter lim="800000"/>
            <a:headEnd/>
            <a:tailEnd/>
          </a:ln>
        </p:spPr>
        <p:txBody>
          <a:bodyPr>
            <a:spAutoFit/>
          </a:bodyPr>
          <a:lstStyle/>
          <a:p>
            <a:pPr>
              <a:spcBef>
                <a:spcPct val="50000"/>
              </a:spcBef>
            </a:pPr>
            <a:r>
              <a:rPr lang="nb-NO" b="0"/>
              <a:t> ♠ K D 5</a:t>
            </a:r>
            <a:r>
              <a:rPr lang="nb-NO"/>
              <a:t/>
            </a:r>
            <a:br>
              <a:rPr lang="nb-NO"/>
            </a:br>
            <a:r>
              <a:rPr lang="nb-NO" b="0"/>
              <a:t>╔ </a:t>
            </a:r>
            <a:r>
              <a:rPr lang="nb-NO"/>
              <a:t>N</a:t>
            </a:r>
            <a:r>
              <a:rPr lang="nb-NO" b="0"/>
              <a:t> ╗ </a:t>
            </a:r>
          </a:p>
          <a:p>
            <a:pPr>
              <a:spcBef>
                <a:spcPct val="50000"/>
              </a:spcBef>
            </a:pPr>
            <a:r>
              <a:rPr lang="nb-NO"/>
              <a:t>V</a:t>
            </a:r>
            <a:r>
              <a:rPr lang="nb-NO" b="0"/>
              <a:t>     </a:t>
            </a:r>
            <a:r>
              <a:rPr lang="nb-NO"/>
              <a:t>Ø</a:t>
            </a:r>
            <a:br>
              <a:rPr lang="nb-NO"/>
            </a:br>
            <a:r>
              <a:rPr lang="nb-NO" b="0"/>
              <a:t>╚  </a:t>
            </a:r>
            <a:r>
              <a:rPr lang="nb-NO"/>
              <a:t>S</a:t>
            </a:r>
            <a:r>
              <a:rPr lang="nb-NO" b="0"/>
              <a:t> ╝</a:t>
            </a:r>
            <a:br>
              <a:rPr lang="nb-NO" b="0"/>
            </a:br>
            <a:r>
              <a:rPr lang="nb-NO" b="0"/>
              <a:t>♠ 4 3 2</a:t>
            </a:r>
          </a:p>
        </p:txBody>
      </p:sp>
      <p:sp>
        <p:nvSpPr>
          <p:cNvPr id="30726" name="Text Box 6"/>
          <p:cNvSpPr txBox="1">
            <a:spLocks noChangeArrowheads="1"/>
          </p:cNvSpPr>
          <p:nvPr/>
        </p:nvSpPr>
        <p:spPr bwMode="auto">
          <a:xfrm>
            <a:off x="3203575" y="4076700"/>
            <a:ext cx="1368425" cy="1603375"/>
          </a:xfrm>
          <a:prstGeom prst="rect">
            <a:avLst/>
          </a:prstGeom>
          <a:noFill/>
          <a:ln w="9525">
            <a:noFill/>
            <a:miter lim="800000"/>
            <a:headEnd/>
            <a:tailEnd/>
          </a:ln>
        </p:spPr>
        <p:txBody>
          <a:bodyPr>
            <a:spAutoFit/>
          </a:bodyPr>
          <a:lstStyle/>
          <a:p>
            <a:pPr>
              <a:spcBef>
                <a:spcPct val="50000"/>
              </a:spcBef>
            </a:pPr>
            <a:r>
              <a:rPr lang="nb-NO" b="0"/>
              <a:t> ♠ D Kn 5</a:t>
            </a:r>
            <a:r>
              <a:rPr lang="nb-NO"/>
              <a:t/>
            </a:r>
            <a:br>
              <a:rPr lang="nb-NO"/>
            </a:br>
            <a:r>
              <a:rPr lang="nb-NO" b="0"/>
              <a:t>╔ </a:t>
            </a:r>
            <a:r>
              <a:rPr lang="nb-NO"/>
              <a:t>N</a:t>
            </a:r>
            <a:r>
              <a:rPr lang="nb-NO" b="0"/>
              <a:t> ╗ </a:t>
            </a:r>
          </a:p>
          <a:p>
            <a:pPr>
              <a:spcBef>
                <a:spcPct val="50000"/>
              </a:spcBef>
            </a:pPr>
            <a:r>
              <a:rPr lang="nb-NO"/>
              <a:t>V</a:t>
            </a:r>
            <a:r>
              <a:rPr lang="nb-NO" b="0"/>
              <a:t>     </a:t>
            </a:r>
            <a:r>
              <a:rPr lang="nb-NO"/>
              <a:t>Ø</a:t>
            </a:r>
            <a:br>
              <a:rPr lang="nb-NO"/>
            </a:br>
            <a:r>
              <a:rPr lang="nb-NO" b="0"/>
              <a:t>╚  </a:t>
            </a:r>
            <a:r>
              <a:rPr lang="nb-NO"/>
              <a:t>S</a:t>
            </a:r>
            <a:r>
              <a:rPr lang="nb-NO" b="0"/>
              <a:t> ╝</a:t>
            </a:r>
            <a:br>
              <a:rPr lang="nb-NO" b="0"/>
            </a:br>
            <a:r>
              <a:rPr lang="nb-NO" b="0"/>
              <a:t>♠ 4 3 2</a:t>
            </a:r>
          </a:p>
        </p:txBody>
      </p:sp>
      <p:sp>
        <p:nvSpPr>
          <p:cNvPr id="30727" name="Text Box 7"/>
          <p:cNvSpPr txBox="1">
            <a:spLocks noChangeArrowheads="1"/>
          </p:cNvSpPr>
          <p:nvPr/>
        </p:nvSpPr>
        <p:spPr bwMode="auto">
          <a:xfrm>
            <a:off x="4787900" y="4149725"/>
            <a:ext cx="1368425" cy="1603375"/>
          </a:xfrm>
          <a:prstGeom prst="rect">
            <a:avLst/>
          </a:prstGeom>
          <a:noFill/>
          <a:ln w="9525">
            <a:noFill/>
            <a:miter lim="800000"/>
            <a:headEnd/>
            <a:tailEnd/>
          </a:ln>
        </p:spPr>
        <p:txBody>
          <a:bodyPr>
            <a:spAutoFit/>
          </a:bodyPr>
          <a:lstStyle/>
          <a:p>
            <a:pPr>
              <a:spcBef>
                <a:spcPct val="50000"/>
              </a:spcBef>
            </a:pPr>
            <a:r>
              <a:rPr lang="nb-NO" b="0"/>
              <a:t> ♠ E kn 10</a:t>
            </a:r>
            <a:r>
              <a:rPr lang="nb-NO"/>
              <a:t/>
            </a:r>
            <a:br>
              <a:rPr lang="nb-NO"/>
            </a:br>
            <a:r>
              <a:rPr lang="nb-NO" b="0"/>
              <a:t>╔ </a:t>
            </a:r>
            <a:r>
              <a:rPr lang="nb-NO"/>
              <a:t>N</a:t>
            </a:r>
            <a:r>
              <a:rPr lang="nb-NO" b="0"/>
              <a:t> ╗ </a:t>
            </a:r>
          </a:p>
          <a:p>
            <a:pPr>
              <a:spcBef>
                <a:spcPct val="50000"/>
              </a:spcBef>
            </a:pPr>
            <a:r>
              <a:rPr lang="nb-NO"/>
              <a:t>V</a:t>
            </a:r>
            <a:r>
              <a:rPr lang="nb-NO" b="0"/>
              <a:t>     </a:t>
            </a:r>
            <a:r>
              <a:rPr lang="nb-NO"/>
              <a:t>Ø</a:t>
            </a:r>
            <a:br>
              <a:rPr lang="nb-NO"/>
            </a:br>
            <a:r>
              <a:rPr lang="nb-NO" b="0"/>
              <a:t>╚  </a:t>
            </a:r>
            <a:r>
              <a:rPr lang="nb-NO"/>
              <a:t>S</a:t>
            </a:r>
            <a:r>
              <a:rPr lang="nb-NO" b="0"/>
              <a:t> ╝</a:t>
            </a:r>
            <a:br>
              <a:rPr lang="nb-NO" b="0"/>
            </a:br>
            <a:r>
              <a:rPr lang="nb-NO" b="0"/>
              <a:t>♠ 4 3 2</a:t>
            </a:r>
          </a:p>
        </p:txBody>
      </p:sp>
      <p:sp>
        <p:nvSpPr>
          <p:cNvPr id="30728" name="Text Box 8"/>
          <p:cNvSpPr txBox="1">
            <a:spLocks noChangeArrowheads="1"/>
          </p:cNvSpPr>
          <p:nvPr/>
        </p:nvSpPr>
        <p:spPr bwMode="auto">
          <a:xfrm>
            <a:off x="6732588" y="4149725"/>
            <a:ext cx="1368425" cy="1603375"/>
          </a:xfrm>
          <a:prstGeom prst="rect">
            <a:avLst/>
          </a:prstGeom>
          <a:noFill/>
          <a:ln w="9525">
            <a:noFill/>
            <a:miter lim="800000"/>
            <a:headEnd/>
            <a:tailEnd/>
          </a:ln>
        </p:spPr>
        <p:txBody>
          <a:bodyPr>
            <a:spAutoFit/>
          </a:bodyPr>
          <a:lstStyle/>
          <a:p>
            <a:pPr>
              <a:spcBef>
                <a:spcPct val="50000"/>
              </a:spcBef>
            </a:pPr>
            <a:r>
              <a:rPr lang="nb-NO" b="0"/>
              <a:t> ♠ E 3 2</a:t>
            </a:r>
            <a:r>
              <a:rPr lang="nb-NO"/>
              <a:t/>
            </a:r>
            <a:br>
              <a:rPr lang="nb-NO"/>
            </a:br>
            <a:r>
              <a:rPr lang="nb-NO" b="0"/>
              <a:t>╔ </a:t>
            </a:r>
            <a:r>
              <a:rPr lang="nb-NO"/>
              <a:t>N</a:t>
            </a:r>
            <a:r>
              <a:rPr lang="nb-NO" b="0"/>
              <a:t> ╗ </a:t>
            </a:r>
          </a:p>
          <a:p>
            <a:pPr>
              <a:spcBef>
                <a:spcPct val="50000"/>
              </a:spcBef>
            </a:pPr>
            <a:r>
              <a:rPr lang="nb-NO"/>
              <a:t>V</a:t>
            </a:r>
            <a:r>
              <a:rPr lang="nb-NO" b="0"/>
              <a:t>     </a:t>
            </a:r>
            <a:r>
              <a:rPr lang="nb-NO"/>
              <a:t>Ø</a:t>
            </a:r>
            <a:br>
              <a:rPr lang="nb-NO"/>
            </a:br>
            <a:r>
              <a:rPr lang="nb-NO" b="0"/>
              <a:t>╚  </a:t>
            </a:r>
            <a:r>
              <a:rPr lang="nb-NO"/>
              <a:t>S</a:t>
            </a:r>
            <a:r>
              <a:rPr lang="nb-NO" b="0"/>
              <a:t> ╝</a:t>
            </a:r>
            <a:br>
              <a:rPr lang="nb-NO" b="0"/>
            </a:br>
            <a:r>
              <a:rPr lang="nb-NO" b="0"/>
              <a:t>♠ D 5 4</a:t>
            </a:r>
          </a:p>
        </p:txBody>
      </p:sp>
      <p:sp>
        <p:nvSpPr>
          <p:cNvPr id="30729" name="Plassholder for lysbildenummer 10"/>
          <p:cNvSpPr>
            <a:spLocks noGrp="1"/>
          </p:cNvSpPr>
          <p:nvPr>
            <p:ph type="sldNum" sz="quarter" idx="12"/>
          </p:nvPr>
        </p:nvSpPr>
        <p:spPr>
          <a:noFill/>
        </p:spPr>
        <p:txBody>
          <a:bodyPr/>
          <a:lstStyle/>
          <a:p>
            <a:fld id="{3DFBA41D-0F87-464D-BED5-CCF018AAC6FE}" type="slidenum">
              <a:rPr lang="nb-NO"/>
              <a:pPr/>
              <a:t>56</a:t>
            </a:fld>
            <a:endParaRPr lang="nb-NO"/>
          </a:p>
        </p:txBody>
      </p:sp>
    </p:spTree>
    <p:extLst>
      <p:ext uri="{BB962C8B-B14F-4D97-AF65-F5344CB8AC3E}">
        <p14:creationId xmlns:p14="http://schemas.microsoft.com/office/powerpoint/2010/main" val="268278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457200" y="80963"/>
            <a:ext cx="8228013" cy="998537"/>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b-NO" dirty="0" smtClean="0"/>
              <a:t>Bridge – et spill for DEG?</a:t>
            </a:r>
          </a:p>
        </p:txBody>
      </p:sp>
      <p:sp>
        <p:nvSpPr>
          <p:cNvPr id="8195" name="Rectangle 2"/>
          <p:cNvSpPr>
            <a:spLocks noGrp="1" noChangeArrowheads="1"/>
          </p:cNvSpPr>
          <p:nvPr>
            <p:ph type="body" idx="1"/>
          </p:nvPr>
        </p:nvSpPr>
        <p:spPr>
          <a:xfrm>
            <a:off x="457200" y="1219200"/>
            <a:ext cx="8228013" cy="5162128"/>
          </a:xfrm>
        </p:spPr>
        <p:txBody>
          <a:bodyPr/>
          <a:lstStyle/>
          <a:p>
            <a:pPr marL="673100"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nb-NO" dirty="0" smtClean="0"/>
              <a:t>Junior: opp til 25 år.</a:t>
            </a:r>
          </a:p>
          <a:p>
            <a:pPr marL="673100"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nb-NO" dirty="0" smtClean="0"/>
              <a:t>Juniormesterskap: Norge og internasjonalt</a:t>
            </a:r>
            <a:r>
              <a:rPr lang="nb-NO" dirty="0" smtClean="0"/>
              <a:t>.</a:t>
            </a:r>
          </a:p>
          <a:p>
            <a:pPr marL="673100"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nb-NO" dirty="0" smtClean="0"/>
              <a:t>Skolemesterskap: 23.-24. november 2018</a:t>
            </a:r>
            <a:endParaRPr lang="nb-NO" dirty="0" smtClean="0"/>
          </a:p>
          <a:p>
            <a:pPr marL="0" indent="0">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endParaRPr lang="nb-NO" dirty="0" smtClean="0"/>
          </a:p>
          <a:p>
            <a:pPr marL="673100"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nb-NO" dirty="0" smtClean="0"/>
              <a:t>Norsk Bridgeforbunds </a:t>
            </a:r>
            <a:r>
              <a:rPr lang="nb-NO" dirty="0" smtClean="0"/>
              <a:t>sommer</a:t>
            </a:r>
            <a:r>
              <a:rPr lang="nb-NO" dirty="0" smtClean="0"/>
              <a:t>leir:</a:t>
            </a:r>
            <a:endParaRPr lang="nb-NO" sz="2400" dirty="0" smtClean="0"/>
          </a:p>
          <a:p>
            <a:pPr marL="1073150" lvl="1"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nb-NO" dirty="0" err="1" smtClean="0"/>
              <a:t>Ca</a:t>
            </a:r>
            <a:r>
              <a:rPr lang="nb-NO" dirty="0" smtClean="0"/>
              <a:t> 100 </a:t>
            </a:r>
            <a:r>
              <a:rPr lang="nb-NO" dirty="0" smtClean="0"/>
              <a:t>deltakere – 9-25 år.</a:t>
            </a:r>
            <a:endParaRPr lang="nb-NO" dirty="0"/>
          </a:p>
          <a:p>
            <a:pPr marL="1073150" lvl="1"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nb-NO" dirty="0" smtClean="0"/>
              <a:t>Kortspilling og andre morsomme aktiviteter.</a:t>
            </a:r>
          </a:p>
          <a:p>
            <a:pPr marL="1073150" lvl="1"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endParaRPr lang="nb-NO" dirty="0" smtClean="0"/>
          </a:p>
          <a:p>
            <a:pPr marL="673100"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nb-NO" dirty="0" smtClean="0"/>
              <a:t>Kanskje kunne dette være noe for DEG?</a:t>
            </a:r>
          </a:p>
        </p:txBody>
      </p:sp>
    </p:spTree>
    <p:extLst>
      <p:ext uri="{BB962C8B-B14F-4D97-AF65-F5344CB8AC3E}">
        <p14:creationId xmlns:p14="http://schemas.microsoft.com/office/powerpoint/2010/main" val="24344571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Gruppebilde fra </a:t>
            </a:r>
            <a:r>
              <a:rPr lang="nb-NO" dirty="0" smtClean="0"/>
              <a:t>sommer</a:t>
            </a:r>
            <a:r>
              <a:rPr lang="nb-NO" dirty="0" smtClean="0"/>
              <a:t>leiren</a:t>
            </a:r>
            <a:endParaRPr lang="nb-NO" dirty="0"/>
          </a:p>
        </p:txBody>
      </p:sp>
      <p:pic>
        <p:nvPicPr>
          <p:cNvPr id="7" name="Plassholder for innhold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5598" y="1600200"/>
            <a:ext cx="6778516" cy="4511675"/>
          </a:xfrm>
        </p:spPr>
      </p:pic>
    </p:spTree>
    <p:extLst>
      <p:ext uri="{BB962C8B-B14F-4D97-AF65-F5344CB8AC3E}">
        <p14:creationId xmlns:p14="http://schemas.microsoft.com/office/powerpoint/2010/main" val="764020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lgn="r"/>
            <a:r>
              <a:rPr lang="nb-NO" sz="4000" dirty="0" smtClean="0">
                <a:solidFill>
                  <a:schemeClr val="bg1"/>
                </a:solidFill>
              </a:rPr>
              <a:t>Bridgekurs</a:t>
            </a:r>
            <a:endParaRPr lang="nb-NO" sz="4000" dirty="0">
              <a:solidFill>
                <a:schemeClr val="bg1"/>
              </a:solidFill>
            </a:endParaRPr>
          </a:p>
        </p:txBody>
      </p:sp>
      <p:sp>
        <p:nvSpPr>
          <p:cNvPr id="3" name="Plassholder for innhold 2"/>
          <p:cNvSpPr>
            <a:spLocks noGrp="1"/>
          </p:cNvSpPr>
          <p:nvPr>
            <p:ph idx="1"/>
          </p:nvPr>
        </p:nvSpPr>
        <p:spPr/>
        <p:txBody>
          <a:bodyPr/>
          <a:lstStyle/>
          <a:p>
            <a:pPr algn="r">
              <a:buNone/>
            </a:pPr>
            <a:r>
              <a:rPr lang="nb-NO" dirty="0" smtClean="0">
                <a:solidFill>
                  <a:schemeClr val="bg1"/>
                </a:solidFill>
              </a:rPr>
              <a:t>Skole</a:t>
            </a:r>
            <a:endParaRPr lang="nb-NO" dirty="0" smtClean="0">
              <a:solidFill>
                <a:schemeClr val="bg1"/>
              </a:solidFill>
            </a:endParaRPr>
          </a:p>
          <a:p>
            <a:pPr algn="r">
              <a:buNone/>
            </a:pPr>
            <a:r>
              <a:rPr lang="nb-NO" dirty="0" smtClean="0">
                <a:solidFill>
                  <a:schemeClr val="bg1"/>
                </a:solidFill>
              </a:rPr>
              <a:t>Dato, </a:t>
            </a:r>
            <a:r>
              <a:rPr lang="nb-NO" dirty="0" smtClean="0">
                <a:solidFill>
                  <a:schemeClr val="bg1"/>
                </a:solidFill>
              </a:rPr>
              <a:t>2018</a:t>
            </a:r>
            <a:endParaRPr lang="nb-NO" dirty="0">
              <a:solidFill>
                <a:schemeClr val="bg1"/>
              </a:solidFill>
            </a:endParaRPr>
          </a:p>
        </p:txBody>
      </p:sp>
    </p:spTree>
    <p:extLst>
      <p:ext uri="{BB962C8B-B14F-4D97-AF65-F5344CB8AC3E}">
        <p14:creationId xmlns:p14="http://schemas.microsoft.com/office/powerpoint/2010/main" val="2823953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Kort lærerveiledning</a:t>
            </a:r>
            <a:endParaRPr lang="nb-NO" dirty="0"/>
          </a:p>
        </p:txBody>
      </p:sp>
      <p:sp>
        <p:nvSpPr>
          <p:cNvPr id="3" name="Plassholder for innhold 2"/>
          <p:cNvSpPr>
            <a:spLocks noGrp="1"/>
          </p:cNvSpPr>
          <p:nvPr>
            <p:ph idx="1"/>
          </p:nvPr>
        </p:nvSpPr>
        <p:spPr>
          <a:xfrm>
            <a:off x="457200" y="1600200"/>
            <a:ext cx="8229600" cy="4925144"/>
          </a:xfrm>
          <a:solidFill>
            <a:schemeClr val="bg1">
              <a:alpha val="60000"/>
            </a:schemeClr>
          </a:solidFill>
        </p:spPr>
        <p:txBody>
          <a:bodyPr>
            <a:normAutofit fontScale="92500" lnSpcReduction="20000"/>
          </a:bodyPr>
          <a:lstStyle/>
          <a:p>
            <a:r>
              <a:rPr lang="nb-NO" dirty="0" smtClean="0"/>
              <a:t>Målet er at elevene skal ha det gøy, og mestre en enkel form for bridge</a:t>
            </a:r>
          </a:p>
          <a:p>
            <a:r>
              <a:rPr lang="nb-NO" dirty="0" smtClean="0"/>
              <a:t>Snakk med alle assistentene om at de må bruke vanlig norsk språk, og ikke bridgebegrep som elevene ikke kjenner</a:t>
            </a:r>
          </a:p>
          <a:p>
            <a:r>
              <a:rPr lang="nb-NO" dirty="0" smtClean="0"/>
              <a:t>Undervisningen foregår best ved bordene – med mest mulig praksis og korte teoribolker</a:t>
            </a:r>
          </a:p>
          <a:p>
            <a:r>
              <a:rPr lang="nb-NO" dirty="0" smtClean="0"/>
              <a:t>Denne presentasjonen er ment som en støtte for foreleser. Når du blir trygg på stoffet anbefaler vi at du gjennomfører undervisningen uten bruk av denne </a:t>
            </a:r>
            <a:r>
              <a:rPr lang="nb-NO" dirty="0" err="1" smtClean="0"/>
              <a:t>power</a:t>
            </a:r>
            <a:r>
              <a:rPr lang="nb-NO" dirty="0" smtClean="0"/>
              <a:t> </a:t>
            </a:r>
            <a:r>
              <a:rPr lang="nb-NO" dirty="0" err="1" smtClean="0"/>
              <a:t>pointen</a:t>
            </a:r>
            <a:r>
              <a:rPr lang="nb-NO" dirty="0" smtClean="0"/>
              <a:t>. I kommentarfeltet vil du finne utfyllende beskrivelse av øvelsene. Lykke til!</a:t>
            </a:r>
          </a:p>
          <a:p>
            <a:endParaRPr lang="nb-NO" dirty="0"/>
          </a:p>
        </p:txBody>
      </p:sp>
    </p:spTree>
    <p:extLst>
      <p:ext uri="{BB962C8B-B14F-4D97-AF65-F5344CB8AC3E}">
        <p14:creationId xmlns:p14="http://schemas.microsoft.com/office/powerpoint/2010/main" val="3855590099"/>
      </p:ext>
    </p:extLst>
  </p:cSld>
  <p:clrMapOvr>
    <a:masterClrMapping/>
  </p:clrMapOvr>
</p:sld>
</file>

<file path=ppt/theme/theme1.xml><?xml version="1.0" encoding="utf-8"?>
<a:theme xmlns:a="http://schemas.openxmlformats.org/drawingml/2006/main" name="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ema">
      <a:majorFont>
        <a:latin typeface="Calibri"/>
        <a:ea typeface="DejaVu Sans"/>
        <a:cs typeface="DejaVu Sans"/>
      </a:majorFont>
      <a:minorFont>
        <a:latin typeface="Calibri"/>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622</TotalTime>
  <Words>3351</Words>
  <Application>Microsoft Office PowerPoint</Application>
  <PresentationFormat>Skjermfremvisning (4:3)</PresentationFormat>
  <Paragraphs>616</Paragraphs>
  <Slides>56</Slides>
  <Notes>22</Notes>
  <HiddenSlides>1</HiddenSlides>
  <MMClips>0</MMClips>
  <ScaleCrop>false</ScaleCrop>
  <HeadingPairs>
    <vt:vector size="4" baseType="variant">
      <vt:variant>
        <vt:lpstr>Tema</vt:lpstr>
      </vt:variant>
      <vt:variant>
        <vt:i4>5</vt:i4>
      </vt:variant>
      <vt:variant>
        <vt:lpstr>Lysbildetitler</vt:lpstr>
      </vt:variant>
      <vt:variant>
        <vt:i4>56</vt:i4>
      </vt:variant>
    </vt:vector>
  </HeadingPairs>
  <TitlesOfParts>
    <vt:vector size="61" baseType="lpstr">
      <vt:lpstr>Egendefinert utforming</vt:lpstr>
      <vt:lpstr>Standard utforming</vt:lpstr>
      <vt:lpstr>Office-tema</vt:lpstr>
      <vt:lpstr>1_Egendefinert utforming</vt:lpstr>
      <vt:lpstr>2_Standard utforming</vt:lpstr>
      <vt:lpstr>Bridgekurs</vt:lpstr>
      <vt:lpstr>Velkommen til bridgekurs!</vt:lpstr>
      <vt:lpstr>PowerPoint-presentasjon</vt:lpstr>
      <vt:lpstr>Bridge</vt:lpstr>
      <vt:lpstr>Norge juniorverdensmestere 2014</vt:lpstr>
      <vt:lpstr>Bridge – et spill for DEG?</vt:lpstr>
      <vt:lpstr>Gruppebilde fra sommerleiren</vt:lpstr>
      <vt:lpstr>Bridgekurs</vt:lpstr>
      <vt:lpstr>Kort lærerveiledning</vt:lpstr>
      <vt:lpstr>Hvilke kortspill har du spilt?</vt:lpstr>
      <vt:lpstr>Om kortstokken i bridge</vt:lpstr>
      <vt:lpstr>Stikk</vt:lpstr>
      <vt:lpstr>Markering av stikk</vt:lpstr>
      <vt:lpstr>Spilling I: Ta stikk individuelt</vt:lpstr>
      <vt:lpstr>Spilling II: Ta stikk som makkerpar</vt:lpstr>
      <vt:lpstr>Bridge</vt:lpstr>
      <vt:lpstr>Forenklet bridge</vt:lpstr>
      <vt:lpstr>Meldedel</vt:lpstr>
      <vt:lpstr>Melderegler (1)</vt:lpstr>
      <vt:lpstr>Melderegler (2)</vt:lpstr>
      <vt:lpstr>Melderegler (3)</vt:lpstr>
      <vt:lpstr>Stikk-trappen</vt:lpstr>
      <vt:lpstr>Meld og spill </vt:lpstr>
      <vt:lpstr>Demonstrasjon: Blindemann</vt:lpstr>
      <vt:lpstr>Hvem får styre spillet?</vt:lpstr>
      <vt:lpstr>Meldeeksempel </vt:lpstr>
      <vt:lpstr>Poengberegningen</vt:lpstr>
      <vt:lpstr>Spilledel</vt:lpstr>
      <vt:lpstr>Utspiller</vt:lpstr>
      <vt:lpstr>Utspillstips</vt:lpstr>
      <vt:lpstr>Spilledelen starter </vt:lpstr>
      <vt:lpstr>Spilleplan</vt:lpstr>
      <vt:lpstr>Spilleeksempel </vt:lpstr>
      <vt:lpstr>Tips til spillefører</vt:lpstr>
      <vt:lpstr>Avslutning ½ dag</vt:lpstr>
      <vt:lpstr>Del II</vt:lpstr>
      <vt:lpstr>Trumfkontrakt</vt:lpstr>
      <vt:lpstr>Velge trumf (alt. 1) </vt:lpstr>
      <vt:lpstr>Velge trumf (alt. 2) </vt:lpstr>
      <vt:lpstr>Eksempel </vt:lpstr>
      <vt:lpstr>Eksempel </vt:lpstr>
      <vt:lpstr>Spilleplan trumfkontrakt</vt:lpstr>
      <vt:lpstr>Kontrakt</vt:lpstr>
      <vt:lpstr>Hva er trumf, og hvor mange stikk skal spillefører ta?</vt:lpstr>
      <vt:lpstr>Meld og spill</vt:lpstr>
      <vt:lpstr>Spilling</vt:lpstr>
      <vt:lpstr>Ekstrastikk i trumf</vt:lpstr>
      <vt:lpstr>Øvelse</vt:lpstr>
      <vt:lpstr>Utspill mot trumfkontrakt</vt:lpstr>
      <vt:lpstr>Avslutning del II</vt:lpstr>
      <vt:lpstr>Del III</vt:lpstr>
      <vt:lpstr>Spilling</vt:lpstr>
      <vt:lpstr>Mer avanserte meldinger</vt:lpstr>
      <vt:lpstr>Poengberegning</vt:lpstr>
      <vt:lpstr>Bonus for dristighet</vt:lpstr>
      <vt:lpstr>Finesse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Norsk Bridgeforbund</dc:title>
  <dc:creator>Frode</dc:creator>
  <cp:lastModifiedBy>Marianne Harding</cp:lastModifiedBy>
  <cp:revision>116</cp:revision>
  <dcterms:created xsi:type="dcterms:W3CDTF">2009-09-03T09:22:12Z</dcterms:created>
  <dcterms:modified xsi:type="dcterms:W3CDTF">2018-03-12T14:53:19Z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TC010183731044</vt:lpwstr>
  </property>
</Properties>
</file>