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5" r:id="rId1"/>
  </p:sldMasterIdLst>
  <p:notesMasterIdLst>
    <p:notesMasterId r:id="rId10"/>
  </p:notesMasterIdLst>
  <p:handoutMasterIdLst>
    <p:handoutMasterId r:id="rId11"/>
  </p:handoutMasterIdLst>
  <p:sldIdLst>
    <p:sldId id="257" r:id="rId2"/>
    <p:sldId id="281" r:id="rId3"/>
    <p:sldId id="277" r:id="rId4"/>
    <p:sldId id="288" r:id="rId5"/>
    <p:sldId id="286" r:id="rId6"/>
    <p:sldId id="291" r:id="rId7"/>
    <p:sldId id="292" r:id="rId8"/>
    <p:sldId id="262" r:id="rId9"/>
  </p:sldIdLst>
  <p:sldSz cx="9906000" cy="6858000" type="A4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A20000"/>
    <a:srgbClr val="03A600"/>
    <a:srgbClr val="FF9933"/>
    <a:srgbClr val="FF3505"/>
    <a:srgbClr val="FFFF99"/>
    <a:srgbClr val="0099FF"/>
    <a:srgbClr val="CC6600"/>
    <a:srgbClr val="0CB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1" autoAdjust="0"/>
    <p:restoredTop sz="94660"/>
  </p:normalViewPr>
  <p:slideViewPr>
    <p:cSldViewPr snapToGrid="0">
      <p:cViewPr varScale="1">
        <p:scale>
          <a:sx n="81" d="100"/>
          <a:sy n="81" d="100"/>
        </p:scale>
        <p:origin x="780" y="60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F0290B62-E77B-4BCC-98DF-92F1F395F1C1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DF7C7995-1D95-438D-ABFD-546A3A88981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4584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0A22FDB1-FA32-46E9-909C-E4625520D210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3" tIns="45222" rIns="90443" bIns="45222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4" y="4777745"/>
            <a:ext cx="5437827" cy="3908064"/>
          </a:xfrm>
          <a:prstGeom prst="rect">
            <a:avLst/>
          </a:prstGeom>
        </p:spPr>
        <p:txBody>
          <a:bodyPr vert="horz" lIns="90443" tIns="45222" rIns="90443" bIns="45222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815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73A71CA2-67C2-4ABA-BBFD-D5CEB1A5960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44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 6"/>
          <p:cNvGrpSpPr/>
          <p:nvPr userDrawn="1"/>
        </p:nvGrpSpPr>
        <p:grpSpPr>
          <a:xfrm>
            <a:off x="1668000" y="1404000"/>
            <a:ext cx="6615000" cy="2538664"/>
            <a:chOff x="1287000" y="1404000"/>
            <a:chExt cx="6615000" cy="2538664"/>
          </a:xfrm>
        </p:grpSpPr>
        <p:sp>
          <p:nvSpPr>
            <p:cNvPr id="8" name="textruta 7"/>
            <p:cNvSpPr txBox="1"/>
            <p:nvPr/>
          </p:nvSpPr>
          <p:spPr>
            <a:xfrm>
              <a:off x="1287000" y="1404000"/>
              <a:ext cx="6615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500" dirty="0">
                  <a:latin typeface="Berlin Sans FB Demi" panose="020E0802020502020306" pitchFamily="34" charset="0"/>
                </a:rPr>
                <a:t>BRIDGE</a:t>
              </a:r>
              <a:endParaRPr lang="sv-SE" sz="80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ruta 8"/>
            <p:cNvSpPr txBox="1"/>
            <p:nvPr/>
          </p:nvSpPr>
          <p:spPr>
            <a:xfrm>
              <a:off x="2031940" y="3204000"/>
              <a:ext cx="5125121" cy="73866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4200" dirty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THE #1 MIND SPORT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048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59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577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000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775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11158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7: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528937" y="1854001"/>
            <a:ext cx="8975972" cy="4277963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11158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7: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</p:spTree>
    <p:extLst>
      <p:ext uri="{BB962C8B-B14F-4D97-AF65-F5344CB8AC3E}">
        <p14:creationId xmlns:p14="http://schemas.microsoft.com/office/powerpoint/2010/main" val="2648997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908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0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297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48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291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31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095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11"/>
          <a:stretch/>
        </p:blipFill>
        <p:spPr>
          <a:xfrm>
            <a:off x="-1" y="0"/>
            <a:ext cx="9916007" cy="6858000"/>
          </a:xfrm>
          <a:prstGeom prst="rect">
            <a:avLst/>
          </a:prstGeom>
        </p:spPr>
      </p:pic>
      <p:pic>
        <p:nvPicPr>
          <p:cNvPr id="9" name="Bildobjekt 3" descr="SvenskBridge_CMYK.eps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313"/>
          <a:stretch>
            <a:fillRect/>
          </a:stretch>
        </p:blipFill>
        <p:spPr bwMode="auto">
          <a:xfrm>
            <a:off x="9123962" y="6354000"/>
            <a:ext cx="5540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98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8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84" r:id="rId14"/>
    <p:sldLayoutId id="214748369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4294967295"/>
          </p:nvPr>
        </p:nvSpPr>
        <p:spPr>
          <a:xfrm>
            <a:off x="2618991" y="4262816"/>
            <a:ext cx="4714868" cy="937834"/>
          </a:xfrm>
        </p:spPr>
        <p:txBody>
          <a:bodyPr>
            <a:noAutofit/>
          </a:bodyPr>
          <a:lstStyle/>
          <a:p>
            <a:pPr marL="0" indent="0" algn="ctr">
              <a:lnSpc>
                <a:spcPts val="3100"/>
              </a:lnSpc>
              <a:spcBef>
                <a:spcPts val="0"/>
              </a:spcBef>
              <a:buNone/>
            </a:pPr>
            <a:r>
              <a:rPr lang="sv-SE" dirty="0" smtClean="0">
                <a:latin typeface="Arial Black" panose="020B0A04020102020204" pitchFamily="34" charset="0"/>
              </a:rPr>
              <a:t>Svake toåpninger</a:t>
            </a:r>
            <a:endParaRPr lang="sv-SE" dirty="0">
              <a:latin typeface="Arial Black" panose="020B0A04020102020204" pitchFamily="34" charset="0"/>
            </a:endParaRPr>
          </a:p>
          <a:p>
            <a:pPr marL="0" indent="0" algn="ctr">
              <a:lnSpc>
                <a:spcPts val="3100"/>
              </a:lnSpc>
              <a:spcBef>
                <a:spcPts val="0"/>
              </a:spcBef>
              <a:buNone/>
            </a:pPr>
            <a:r>
              <a:rPr lang="sv-SE" dirty="0" smtClean="0">
                <a:latin typeface="Arial Black" panose="020B0A04020102020204" pitchFamily="34" charset="0"/>
              </a:rPr>
              <a:t>Sperremelding</a:t>
            </a:r>
            <a:endParaRPr lang="sv-SE" dirty="0">
              <a:latin typeface="Arial Black" panose="020B0A04020102020204" pitchFamily="34" charset="0"/>
            </a:endParaRPr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38001" y="6398150"/>
            <a:ext cx="1665000" cy="405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sz="1800" dirty="0" smtClean="0">
                <a:latin typeface="Arial Black" pitchFamily="34" charset="0"/>
              </a:rPr>
              <a:t>Leksjon </a:t>
            </a:r>
            <a:r>
              <a:rPr lang="sv-SE" sz="1800" dirty="0">
                <a:latin typeface="Arial Black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76872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15" y="1957163"/>
            <a:ext cx="4643453" cy="4334588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D456DC99-E85C-45B2-8096-A9A47DCB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6" y="237823"/>
            <a:ext cx="8543925" cy="732559"/>
          </a:xfrm>
        </p:spPr>
        <p:txBody>
          <a:bodyPr>
            <a:normAutofit/>
          </a:bodyPr>
          <a:lstStyle/>
          <a:p>
            <a:r>
              <a:rPr lang="sv-SE" sz="4000" b="1" dirty="0" smtClean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Svake toåpninger</a:t>
            </a:r>
            <a:endParaRPr lang="sv-SE" sz="4000" b="1" dirty="0"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3873735" y="1689128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/>
              <a:t>Om du </a:t>
            </a:r>
            <a:r>
              <a:rPr lang="sv-SE" sz="2400" dirty="0" smtClean="0"/>
              <a:t>åpner </a:t>
            </a:r>
            <a:r>
              <a:rPr lang="sv-SE" sz="2400" dirty="0"/>
              <a:t>med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1016971" y="1208884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334762" y="4687755"/>
            <a:ext cx="39001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9387"/>
            <a:r>
              <a:rPr lang="sv-SE" sz="2800" b="1" dirty="0"/>
              <a:t>6-korts </a:t>
            </a:r>
            <a:r>
              <a:rPr lang="sv-SE" sz="2800" b="1" dirty="0" smtClean="0"/>
              <a:t>farge og 6-11 </a:t>
            </a:r>
            <a:r>
              <a:rPr lang="sv-SE" sz="2800" b="1" dirty="0"/>
              <a:t>hp</a:t>
            </a:r>
          </a:p>
        </p:txBody>
      </p:sp>
      <p:grpSp>
        <p:nvGrpSpPr>
          <p:cNvPr id="34" name="Grupp 33">
            <a:extLst>
              <a:ext uri="{FF2B5EF4-FFF2-40B4-BE49-F238E27FC236}">
                <a16:creationId xmlns:a16="http://schemas.microsoft.com/office/drawing/2014/main" id="{47FBB1FE-F30F-4DA4-88AF-7559AD67AD45}"/>
              </a:ext>
            </a:extLst>
          </p:cNvPr>
          <p:cNvGrpSpPr/>
          <p:nvPr/>
        </p:nvGrpSpPr>
        <p:grpSpPr>
          <a:xfrm>
            <a:off x="5155744" y="2224113"/>
            <a:ext cx="1054360" cy="582385"/>
            <a:chOff x="3069769" y="690588"/>
            <a:chExt cx="1054360" cy="582385"/>
          </a:xfrm>
        </p:grpSpPr>
        <p:sp>
          <p:nvSpPr>
            <p:cNvPr id="35" name="Rektangel med rundade hörn 46">
              <a:extLst>
                <a:ext uri="{FF2B5EF4-FFF2-40B4-BE49-F238E27FC236}">
                  <a16:creationId xmlns:a16="http://schemas.microsoft.com/office/drawing/2014/main" id="{81A1F54E-9ED8-466B-9CBC-D38634B6BC8E}"/>
                </a:ext>
              </a:extLst>
            </p:cNvPr>
            <p:cNvSpPr/>
            <p:nvPr/>
          </p:nvSpPr>
          <p:spPr>
            <a:xfrm>
              <a:off x="3069769" y="690588"/>
              <a:ext cx="1054360" cy="58238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36" name="Freeform 22">
              <a:extLst>
                <a:ext uri="{FF2B5EF4-FFF2-40B4-BE49-F238E27FC236}">
                  <a16:creationId xmlns:a16="http://schemas.microsoft.com/office/drawing/2014/main" id="{C6E7DB15-1221-4DE6-9FF8-E828D635BC07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639620" y="811895"/>
              <a:ext cx="323485" cy="31198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0" name="Grupp 39">
            <a:extLst>
              <a:ext uri="{FF2B5EF4-FFF2-40B4-BE49-F238E27FC236}">
                <a16:creationId xmlns:a16="http://schemas.microsoft.com/office/drawing/2014/main" id="{7CC52125-B599-4A22-AEFC-0B6D0DC06A80}"/>
              </a:ext>
            </a:extLst>
          </p:cNvPr>
          <p:cNvGrpSpPr/>
          <p:nvPr/>
        </p:nvGrpSpPr>
        <p:grpSpPr>
          <a:xfrm>
            <a:off x="6654465" y="3570323"/>
            <a:ext cx="1054360" cy="582385"/>
            <a:chOff x="6151981" y="712359"/>
            <a:chExt cx="1054360" cy="582385"/>
          </a:xfrm>
        </p:grpSpPr>
        <p:sp>
          <p:nvSpPr>
            <p:cNvPr id="41" name="Rektangel med rundade hörn 46">
              <a:extLst>
                <a:ext uri="{FF2B5EF4-FFF2-40B4-BE49-F238E27FC236}">
                  <a16:creationId xmlns:a16="http://schemas.microsoft.com/office/drawing/2014/main" id="{44E3D024-81EC-4ECE-8902-34FADAE9F8FD}"/>
                </a:ext>
              </a:extLst>
            </p:cNvPr>
            <p:cNvSpPr/>
            <p:nvPr/>
          </p:nvSpPr>
          <p:spPr>
            <a:xfrm>
              <a:off x="6151981" y="712359"/>
              <a:ext cx="1054360" cy="58238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2" name="Freeform 20" descr="90 %">
              <a:extLst>
                <a:ext uri="{FF2B5EF4-FFF2-40B4-BE49-F238E27FC236}">
                  <a16:creationId xmlns:a16="http://schemas.microsoft.com/office/drawing/2014/main" id="{3DAC11BF-C33D-461F-9BF8-F904FD9B4E3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0292" y="827419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3" name="Grupp 42">
            <a:extLst>
              <a:ext uri="{FF2B5EF4-FFF2-40B4-BE49-F238E27FC236}">
                <a16:creationId xmlns:a16="http://schemas.microsoft.com/office/drawing/2014/main" id="{233BDD19-2CA0-4AB0-B0A7-202D2543D149}"/>
              </a:ext>
            </a:extLst>
          </p:cNvPr>
          <p:cNvGrpSpPr/>
          <p:nvPr/>
        </p:nvGrpSpPr>
        <p:grpSpPr>
          <a:xfrm>
            <a:off x="5890892" y="2885742"/>
            <a:ext cx="1054360" cy="582385"/>
            <a:chOff x="7691532" y="731021"/>
            <a:chExt cx="1054360" cy="582385"/>
          </a:xfrm>
        </p:grpSpPr>
        <p:sp>
          <p:nvSpPr>
            <p:cNvPr id="44" name="Rektangel med rundade hörn 46">
              <a:extLst>
                <a:ext uri="{FF2B5EF4-FFF2-40B4-BE49-F238E27FC236}">
                  <a16:creationId xmlns:a16="http://schemas.microsoft.com/office/drawing/2014/main" id="{72323038-B4EB-42C2-9CA7-F43F3EFFA004}"/>
                </a:ext>
              </a:extLst>
            </p:cNvPr>
            <p:cNvSpPr/>
            <p:nvPr/>
          </p:nvSpPr>
          <p:spPr>
            <a:xfrm>
              <a:off x="7691532" y="731021"/>
              <a:ext cx="1054360" cy="58238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5" name="Freeform 21">
              <a:extLst>
                <a:ext uri="{FF2B5EF4-FFF2-40B4-BE49-F238E27FC236}">
                  <a16:creationId xmlns:a16="http://schemas.microsoft.com/office/drawing/2014/main" id="{66175AB2-20AF-491C-B2B4-1A5BFF3B142C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5" y="856278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6" name="textruta 45">
            <a:extLst>
              <a:ext uri="{FF2B5EF4-FFF2-40B4-BE49-F238E27FC236}">
                <a16:creationId xmlns:a16="http://schemas.microsoft.com/office/drawing/2014/main" id="{C9C90400-2BB7-4335-B8AF-C895DC4D27B2}"/>
              </a:ext>
            </a:extLst>
          </p:cNvPr>
          <p:cNvSpPr txBox="1"/>
          <p:nvPr/>
        </p:nvSpPr>
        <p:spPr>
          <a:xfrm>
            <a:off x="6461222" y="2318606"/>
            <a:ext cx="740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/>
              <a:t>eller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E34DBD33-E817-418E-AF6D-9F96D38FC6CF}"/>
              </a:ext>
            </a:extLst>
          </p:cNvPr>
          <p:cNvSpPr txBox="1"/>
          <p:nvPr/>
        </p:nvSpPr>
        <p:spPr>
          <a:xfrm>
            <a:off x="7080761" y="2928206"/>
            <a:ext cx="740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/>
              <a:t>eller</a:t>
            </a: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47BB7884-352F-4A37-9CF6-EFAABA429673}"/>
              </a:ext>
            </a:extLst>
          </p:cNvPr>
          <p:cNvSpPr txBox="1"/>
          <p:nvPr/>
        </p:nvSpPr>
        <p:spPr>
          <a:xfrm>
            <a:off x="7885829" y="3643825"/>
            <a:ext cx="1206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lover </a:t>
            </a:r>
            <a:r>
              <a:rPr lang="sv-SE" sz="2400" dirty="0"/>
              <a:t>du</a:t>
            </a:r>
          </a:p>
        </p:txBody>
      </p:sp>
    </p:spTree>
    <p:extLst>
      <p:ext uri="{BB962C8B-B14F-4D97-AF65-F5344CB8AC3E}">
        <p14:creationId xmlns:p14="http://schemas.microsoft.com/office/powerpoint/2010/main" val="204421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26" grpId="0"/>
      <p:bldP spid="46" grpId="0"/>
      <p:bldP spid="47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02" y="261203"/>
            <a:ext cx="9078381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Eksempel </a:t>
            </a:r>
            <a:r>
              <a:rPr lang="sv-SE" b="1" dirty="0">
                <a:latin typeface="Arial Black" panose="020B0A04020102020204" pitchFamily="34" charset="0"/>
              </a:rPr>
              <a:t>på </a:t>
            </a:r>
            <a:r>
              <a:rPr lang="sv-SE" b="1" dirty="0" smtClean="0">
                <a:latin typeface="Arial Black" panose="020B0A04020102020204" pitchFamily="34" charset="0"/>
              </a:rPr>
              <a:t>svake toåpninger</a:t>
            </a:r>
            <a:endParaRPr lang="sv-SE" b="1" dirty="0">
              <a:latin typeface="Arial Black" panose="020B0A04020102020204" pitchFamily="34" charset="0"/>
            </a:endParaRPr>
          </a:p>
        </p:txBody>
      </p:sp>
      <p:sp>
        <p:nvSpPr>
          <p:cNvPr id="48" name="textruta 47"/>
          <p:cNvSpPr txBox="1"/>
          <p:nvPr/>
        </p:nvSpPr>
        <p:spPr>
          <a:xfrm>
            <a:off x="1559255" y="1384855"/>
            <a:ext cx="5773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Som </a:t>
            </a:r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 hva åpner 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du med?</a:t>
            </a:r>
          </a:p>
        </p:txBody>
      </p:sp>
      <p:grpSp>
        <p:nvGrpSpPr>
          <p:cNvPr id="18" name="Grupp 10"/>
          <p:cNvGrpSpPr>
            <a:grpSpLocks/>
          </p:cNvGrpSpPr>
          <p:nvPr/>
        </p:nvGrpSpPr>
        <p:grpSpPr bwMode="auto">
          <a:xfrm>
            <a:off x="710159" y="2265828"/>
            <a:ext cx="1691625" cy="1570303"/>
            <a:chOff x="1208584" y="1916832"/>
            <a:chExt cx="1691255" cy="1570568"/>
          </a:xfrm>
        </p:grpSpPr>
        <p:sp>
          <p:nvSpPr>
            <p:cNvPr id="19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41995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KQT643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T2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A82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63</a:t>
              </a:r>
            </a:p>
          </p:txBody>
        </p:sp>
        <p:grpSp>
          <p:nvGrpSpPr>
            <p:cNvPr id="2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2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3" name="Grupp 10"/>
          <p:cNvGrpSpPr>
            <a:grpSpLocks/>
          </p:cNvGrpSpPr>
          <p:nvPr/>
        </p:nvGrpSpPr>
        <p:grpSpPr bwMode="auto">
          <a:xfrm>
            <a:off x="7054514" y="2265828"/>
            <a:ext cx="1664374" cy="1570303"/>
            <a:chOff x="1208584" y="1916832"/>
            <a:chExt cx="1664010" cy="1570568"/>
          </a:xfrm>
        </p:grpSpPr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392705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AJT543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6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7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KT753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3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3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50" name="textruta 49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59384" y="4926969"/>
            <a:ext cx="178196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/>
              <a:t>9 hp</a:t>
            </a:r>
          </a:p>
          <a:p>
            <a:pPr algn="ctr">
              <a:lnSpc>
                <a:spcPts val="2400"/>
              </a:lnSpc>
            </a:pPr>
            <a:r>
              <a:rPr lang="sv-SE" sz="2400" dirty="0"/>
              <a:t>Bra 6-korts</a:t>
            </a:r>
          </a:p>
          <a:p>
            <a:pPr algn="ctr">
              <a:lnSpc>
                <a:spcPts val="2400"/>
              </a:lnSpc>
            </a:pPr>
            <a:r>
              <a:rPr lang="sv-SE" sz="2400" dirty="0"/>
              <a:t> </a:t>
            </a:r>
            <a:r>
              <a:rPr lang="sv-SE" sz="2400" dirty="0" smtClean="0"/>
              <a:t>spar</a:t>
            </a:r>
            <a:endParaRPr lang="sv-SE" sz="2400" dirty="0"/>
          </a:p>
          <a:p>
            <a:pPr algn="ctr">
              <a:lnSpc>
                <a:spcPts val="2400"/>
              </a:lnSpc>
            </a:pPr>
            <a:r>
              <a:rPr lang="sv-SE" sz="2400" dirty="0">
                <a:solidFill>
                  <a:srgbClr val="FF0000"/>
                </a:solidFill>
              </a:rPr>
              <a:t>Perfekt </a:t>
            </a:r>
            <a:r>
              <a:rPr lang="sv-SE" sz="2400" dirty="0" smtClean="0">
                <a:solidFill>
                  <a:srgbClr val="FF0000"/>
                </a:solidFill>
              </a:rPr>
              <a:t>hånd</a:t>
            </a:r>
            <a:endParaRPr lang="sv-SE" sz="2400" dirty="0">
              <a:solidFill>
                <a:srgbClr val="FF0000"/>
              </a:solidFill>
            </a:endParaRPr>
          </a:p>
        </p:txBody>
      </p:sp>
      <p:grpSp>
        <p:nvGrpSpPr>
          <p:cNvPr id="64" name="Grupp 10"/>
          <p:cNvGrpSpPr>
            <a:grpSpLocks/>
          </p:cNvGrpSpPr>
          <p:nvPr/>
        </p:nvGrpSpPr>
        <p:grpSpPr bwMode="auto">
          <a:xfrm>
            <a:off x="2571951" y="2275255"/>
            <a:ext cx="1728494" cy="1570303"/>
            <a:chOff x="1208584" y="1916832"/>
            <a:chExt cx="1728116" cy="1570568"/>
          </a:xfrm>
        </p:grpSpPr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456811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983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AQT975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T76</a:t>
              </a:r>
            </a:p>
          </p:txBody>
        </p:sp>
        <p:grpSp>
          <p:nvGrpSpPr>
            <p:cNvPr id="66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67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8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9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70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75" name="textruta 7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310789" y="4917542"/>
            <a:ext cx="315182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/>
              <a:t>8</a:t>
            </a:r>
            <a:r>
              <a:rPr lang="sv-SE" sz="2400" dirty="0" smtClean="0"/>
              <a:t>hp</a:t>
            </a:r>
            <a:endParaRPr lang="sv-SE" sz="2400" dirty="0"/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Med en 6-korts og </a:t>
            </a:r>
            <a:br>
              <a:rPr lang="sv-SE" sz="2400" dirty="0" smtClean="0"/>
            </a:br>
            <a:r>
              <a:rPr lang="sv-SE" sz="2400" dirty="0" smtClean="0"/>
              <a:t>en 5-korts farge bør du</a:t>
            </a:r>
            <a:endParaRPr lang="sv-SE" sz="2400" dirty="0"/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ikke åpne med svake to </a:t>
            </a:r>
            <a:endParaRPr lang="sv-SE" sz="2400" dirty="0"/>
          </a:p>
        </p:txBody>
      </p:sp>
      <p:grpSp>
        <p:nvGrpSpPr>
          <p:cNvPr id="44" name="Grupp 10">
            <a:extLst>
              <a:ext uri="{FF2B5EF4-FFF2-40B4-BE49-F238E27FC236}">
                <a16:creationId xmlns:a16="http://schemas.microsoft.com/office/drawing/2014/main" id="{6D1D8B30-4C82-472F-9525-E1500E3928B2}"/>
              </a:ext>
            </a:extLst>
          </p:cNvPr>
          <p:cNvGrpSpPr>
            <a:grpSpLocks/>
          </p:cNvGrpSpPr>
          <p:nvPr/>
        </p:nvGrpSpPr>
        <p:grpSpPr bwMode="auto">
          <a:xfrm>
            <a:off x="4751294" y="2265828"/>
            <a:ext cx="1609872" cy="1570303"/>
            <a:chOff x="1208584" y="1916832"/>
            <a:chExt cx="1609520" cy="1570568"/>
          </a:xfrm>
        </p:grpSpPr>
        <p:sp>
          <p:nvSpPr>
            <p:cNvPr id="47" name="Rectangle 34">
              <a:extLst>
                <a:ext uri="{FF2B5EF4-FFF2-40B4-BE49-F238E27FC236}">
                  <a16:creationId xmlns:a16="http://schemas.microsoft.com/office/drawing/2014/main" id="{DCF8B1E0-886F-4699-BF33-0481AC53B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889" y="1916832"/>
              <a:ext cx="1338215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43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T87652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A3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Q</a:t>
              </a:r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76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53" name="Grupp 29">
              <a:extLst>
                <a:ext uri="{FF2B5EF4-FFF2-40B4-BE49-F238E27FC236}">
                  <a16:creationId xmlns:a16="http://schemas.microsoft.com/office/drawing/2014/main" id="{1A17C3B4-E5DC-4085-B31F-7F0ED1CC0B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54" name="Freeform 20" descr="90 %">
                <a:extLst>
                  <a:ext uri="{FF2B5EF4-FFF2-40B4-BE49-F238E27FC236}">
                    <a16:creationId xmlns:a16="http://schemas.microsoft.com/office/drawing/2014/main" id="{D9A30A79-DDE4-47A8-868A-720A55AADF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5" name="Freeform 21">
                <a:extLst>
                  <a:ext uri="{FF2B5EF4-FFF2-40B4-BE49-F238E27FC236}">
                    <a16:creationId xmlns:a16="http://schemas.microsoft.com/office/drawing/2014/main" id="{B4A5C037-48A7-40B3-9806-F60AD1BE3562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6" name="Freeform 22">
                <a:extLst>
                  <a:ext uri="{FF2B5EF4-FFF2-40B4-BE49-F238E27FC236}">
                    <a16:creationId xmlns:a16="http://schemas.microsoft.com/office/drawing/2014/main" id="{E3FDB782-DBF8-4D25-A595-FD22D383A631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7" name="Freeform 23" descr="90 %">
                <a:extLst>
                  <a:ext uri="{FF2B5EF4-FFF2-40B4-BE49-F238E27FC236}">
                    <a16:creationId xmlns:a16="http://schemas.microsoft.com/office/drawing/2014/main" id="{0895AF27-1067-42A2-9020-51CC6279EF4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58" name="Grupp 57">
            <a:extLst>
              <a:ext uri="{FF2B5EF4-FFF2-40B4-BE49-F238E27FC236}">
                <a16:creationId xmlns:a16="http://schemas.microsoft.com/office/drawing/2014/main" id="{80FB7678-E0CD-40F6-8636-C02294CF2655}"/>
              </a:ext>
            </a:extLst>
          </p:cNvPr>
          <p:cNvGrpSpPr/>
          <p:nvPr/>
        </p:nvGrpSpPr>
        <p:grpSpPr>
          <a:xfrm>
            <a:off x="2909018" y="4085676"/>
            <a:ext cx="1054360" cy="582385"/>
            <a:chOff x="3069769" y="690588"/>
            <a:chExt cx="1054360" cy="582385"/>
          </a:xfrm>
        </p:grpSpPr>
        <p:sp>
          <p:nvSpPr>
            <p:cNvPr id="59" name="Rektangel med rundade hörn 46">
              <a:extLst>
                <a:ext uri="{FF2B5EF4-FFF2-40B4-BE49-F238E27FC236}">
                  <a16:creationId xmlns:a16="http://schemas.microsoft.com/office/drawing/2014/main" id="{0D342B86-83AA-4AC4-B69B-D126A53D045B}"/>
                </a:ext>
              </a:extLst>
            </p:cNvPr>
            <p:cNvSpPr/>
            <p:nvPr/>
          </p:nvSpPr>
          <p:spPr>
            <a:xfrm>
              <a:off x="3069769" y="690588"/>
              <a:ext cx="1054360" cy="58238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80CBF25A-5159-4BCE-80AB-58D353F4877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639620" y="811895"/>
              <a:ext cx="323485" cy="31198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80" name="Grupp 79">
            <a:extLst>
              <a:ext uri="{FF2B5EF4-FFF2-40B4-BE49-F238E27FC236}">
                <a16:creationId xmlns:a16="http://schemas.microsoft.com/office/drawing/2014/main" id="{E01302F4-58B1-4827-90DB-B4911DAFF27F}"/>
              </a:ext>
            </a:extLst>
          </p:cNvPr>
          <p:cNvGrpSpPr/>
          <p:nvPr/>
        </p:nvGrpSpPr>
        <p:grpSpPr>
          <a:xfrm>
            <a:off x="944290" y="4085676"/>
            <a:ext cx="1054360" cy="582385"/>
            <a:chOff x="6151981" y="712359"/>
            <a:chExt cx="1054360" cy="582385"/>
          </a:xfrm>
        </p:grpSpPr>
        <p:sp>
          <p:nvSpPr>
            <p:cNvPr id="81" name="Rektangel med rundade hörn 46">
              <a:extLst>
                <a:ext uri="{FF2B5EF4-FFF2-40B4-BE49-F238E27FC236}">
                  <a16:creationId xmlns:a16="http://schemas.microsoft.com/office/drawing/2014/main" id="{34FAE028-88AC-42DA-84DB-956219403B9A}"/>
                </a:ext>
              </a:extLst>
            </p:cNvPr>
            <p:cNvSpPr/>
            <p:nvPr/>
          </p:nvSpPr>
          <p:spPr>
            <a:xfrm>
              <a:off x="6151981" y="712359"/>
              <a:ext cx="1054360" cy="58238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82" name="Freeform 20" descr="90 %">
              <a:extLst>
                <a:ext uri="{FF2B5EF4-FFF2-40B4-BE49-F238E27FC236}">
                  <a16:creationId xmlns:a16="http://schemas.microsoft.com/office/drawing/2014/main" id="{8D4206C2-0091-456B-80D8-28877A94B26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0292" y="827419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89" name="Platshållare för innehåll 2">
            <a:extLst>
              <a:ext uri="{FF2B5EF4-FFF2-40B4-BE49-F238E27FC236}">
                <a16:creationId xmlns:a16="http://schemas.microsoft.com/office/drawing/2014/main" id="{823B3D83-DF3D-425A-A9E1-800290BF5EC1}"/>
              </a:ext>
            </a:extLst>
          </p:cNvPr>
          <p:cNvSpPr txBox="1">
            <a:spLocks/>
          </p:cNvSpPr>
          <p:nvPr/>
        </p:nvSpPr>
        <p:spPr>
          <a:xfrm>
            <a:off x="4843574" y="4078291"/>
            <a:ext cx="1042227" cy="578301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91440" tIns="108000" rIns="91440" bIns="45720" rtlCol="0" anchor="ctr" anchorCtr="1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90" name="textruta 89">
            <a:extLst>
              <a:ext uri="{FF2B5EF4-FFF2-40B4-BE49-F238E27FC236}">
                <a16:creationId xmlns:a16="http://schemas.microsoft.com/office/drawing/2014/main" id="{EC0EEABD-E97A-40A4-9F97-0AC290BC8533}"/>
              </a:ext>
            </a:extLst>
          </p:cNvPr>
          <p:cNvSpPr txBox="1"/>
          <p:nvPr/>
        </p:nvSpPr>
        <p:spPr>
          <a:xfrm>
            <a:off x="2545217" y="4917542"/>
            <a:ext cx="178196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/>
              <a:t>6 hp</a:t>
            </a:r>
          </a:p>
          <a:p>
            <a:pPr algn="ctr">
              <a:lnSpc>
                <a:spcPts val="2400"/>
              </a:lnSpc>
            </a:pPr>
            <a:r>
              <a:rPr lang="sv-SE" sz="2400" dirty="0"/>
              <a:t>Bra 6-korts</a:t>
            </a:r>
          </a:p>
          <a:p>
            <a:pPr algn="ctr">
              <a:lnSpc>
                <a:spcPts val="2400"/>
              </a:lnSpc>
            </a:pPr>
            <a:r>
              <a:rPr lang="sv-SE" sz="2400" dirty="0"/>
              <a:t>ruter</a:t>
            </a:r>
          </a:p>
          <a:p>
            <a:pPr algn="ctr">
              <a:lnSpc>
                <a:spcPts val="2400"/>
              </a:lnSpc>
            </a:pPr>
            <a:r>
              <a:rPr lang="sv-SE" sz="2400" dirty="0">
                <a:solidFill>
                  <a:srgbClr val="FF0000"/>
                </a:solidFill>
              </a:rPr>
              <a:t>Perfekt </a:t>
            </a:r>
            <a:r>
              <a:rPr lang="sv-SE" sz="2400" dirty="0" smtClean="0">
                <a:solidFill>
                  <a:srgbClr val="FF0000"/>
                </a:solidFill>
              </a:rPr>
              <a:t>hånd</a:t>
            </a:r>
            <a:endParaRPr lang="sv-SE" sz="2400" b="1" dirty="0">
              <a:solidFill>
                <a:srgbClr val="FF0000"/>
              </a:solidFill>
            </a:endParaRPr>
          </a:p>
        </p:txBody>
      </p:sp>
      <p:sp>
        <p:nvSpPr>
          <p:cNvPr id="91" name="textruta 90">
            <a:extLst>
              <a:ext uri="{FF2B5EF4-FFF2-40B4-BE49-F238E27FC236}">
                <a16:creationId xmlns:a16="http://schemas.microsoft.com/office/drawing/2014/main" id="{32D9D827-2C6B-4668-8AEF-F4F5D561D249}"/>
              </a:ext>
            </a:extLst>
          </p:cNvPr>
          <p:cNvSpPr txBox="1"/>
          <p:nvPr/>
        </p:nvSpPr>
        <p:spPr>
          <a:xfrm>
            <a:off x="4468567" y="4917542"/>
            <a:ext cx="18542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/>
              <a:t>6</a:t>
            </a:r>
            <a:r>
              <a:rPr lang="sv-SE" sz="2400" dirty="0" smtClean="0"/>
              <a:t> </a:t>
            </a:r>
            <a:r>
              <a:rPr lang="sv-SE" sz="2400" dirty="0"/>
              <a:t>hp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Dårlig </a:t>
            </a:r>
            <a:r>
              <a:rPr lang="sv-SE" sz="2400" dirty="0"/>
              <a:t>6-korts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hjerter</a:t>
            </a:r>
            <a:endParaRPr lang="sv-SE" sz="2400" dirty="0"/>
          </a:p>
        </p:txBody>
      </p:sp>
      <p:sp>
        <p:nvSpPr>
          <p:cNvPr id="46" name="Platshållare för innehåll 2">
            <a:extLst>
              <a:ext uri="{FF2B5EF4-FFF2-40B4-BE49-F238E27FC236}">
                <a16:creationId xmlns:a16="http://schemas.microsoft.com/office/drawing/2014/main" id="{823B3D83-DF3D-425A-A9E1-800290BF5EC1}"/>
              </a:ext>
            </a:extLst>
          </p:cNvPr>
          <p:cNvSpPr txBox="1">
            <a:spLocks/>
          </p:cNvSpPr>
          <p:nvPr/>
        </p:nvSpPr>
        <p:spPr>
          <a:xfrm>
            <a:off x="7365588" y="4081395"/>
            <a:ext cx="1042227" cy="578301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91440" tIns="108000" rIns="91440" bIns="45720" rtlCol="0" anchor="ctr" anchorCtr="1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</p:spTree>
    <p:extLst>
      <p:ext uri="{BB962C8B-B14F-4D97-AF65-F5344CB8AC3E}">
        <p14:creationId xmlns:p14="http://schemas.microsoft.com/office/powerpoint/2010/main" val="30643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75" grpId="0"/>
      <p:bldP spid="89" grpId="0" animBg="1"/>
      <p:bldP spid="90" grpId="0"/>
      <p:bldP spid="91" grpId="0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57" y="234024"/>
            <a:ext cx="9242783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Tenk ikke bare </a:t>
            </a:r>
            <a:r>
              <a:rPr lang="sv-SE" b="1" dirty="0">
                <a:latin typeface="Arial Black" panose="020B0A04020102020204" pitchFamily="34" charset="0"/>
              </a:rPr>
              <a:t>på </a:t>
            </a:r>
            <a:r>
              <a:rPr lang="sv-SE" b="1" dirty="0" smtClean="0">
                <a:latin typeface="Arial Black" panose="020B0A04020102020204" pitchFamily="34" charset="0"/>
              </a:rPr>
              <a:t>honnørpoeng</a:t>
            </a:r>
            <a:endParaRPr lang="sv-SE" b="1" dirty="0">
              <a:latin typeface="Arial Black" panose="020B0A04020102020204" pitchFamily="34" charset="0"/>
            </a:endParaRPr>
          </a:p>
        </p:txBody>
      </p:sp>
      <p:grpSp>
        <p:nvGrpSpPr>
          <p:cNvPr id="6" name="Grupp 10"/>
          <p:cNvGrpSpPr>
            <a:grpSpLocks/>
          </p:cNvGrpSpPr>
          <p:nvPr/>
        </p:nvGrpSpPr>
        <p:grpSpPr bwMode="auto">
          <a:xfrm>
            <a:off x="1495959" y="1610242"/>
            <a:ext cx="1682007" cy="1570303"/>
            <a:chOff x="1208584" y="1916832"/>
            <a:chExt cx="1681639" cy="1570568"/>
          </a:xfrm>
        </p:grpSpPr>
        <p:sp>
          <p:nvSpPr>
            <p:cNvPr id="7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41033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65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872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KQJ432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93</a:t>
              </a:r>
            </a:p>
          </p:txBody>
        </p:sp>
        <p:grpSp>
          <p:nvGrpSpPr>
            <p:cNvPr id="8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2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13" name="Grupp 10"/>
          <p:cNvGrpSpPr>
            <a:grpSpLocks/>
          </p:cNvGrpSpPr>
          <p:nvPr/>
        </p:nvGrpSpPr>
        <p:grpSpPr bwMode="auto">
          <a:xfrm>
            <a:off x="7125882" y="1620182"/>
            <a:ext cx="1422320" cy="1570303"/>
            <a:chOff x="1208584" y="1916832"/>
            <a:chExt cx="1422009" cy="1570568"/>
          </a:xfrm>
        </p:grpSpPr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5070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AK4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A3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A97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T8642</a:t>
              </a:r>
            </a:p>
          </p:txBody>
        </p:sp>
        <p:grpSp>
          <p:nvGrpSpPr>
            <p:cNvPr id="1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1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20" name="textruta 19"/>
          <p:cNvSpPr txBox="1"/>
          <p:nvPr/>
        </p:nvSpPr>
        <p:spPr>
          <a:xfrm>
            <a:off x="964707" y="978462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6923249" y="978462"/>
            <a:ext cx="1576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3730878" y="2447104"/>
            <a:ext cx="1042227" cy="578301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91440" tIns="108000" rIns="91440" bIns="45720" rtlCol="0" anchor="ctr" anchorCtr="1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3258966" y="3093190"/>
            <a:ext cx="35848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/>
              <a:t>Som SH kan d</a:t>
            </a:r>
            <a:r>
              <a:rPr lang="sv-SE" sz="2400" dirty="0" smtClean="0"/>
              <a:t>u </a:t>
            </a:r>
            <a:r>
              <a:rPr lang="sv-SE" sz="2400" dirty="0"/>
              <a:t>se </a:t>
            </a:r>
            <a:r>
              <a:rPr lang="sv-SE" sz="2400" dirty="0" smtClean="0"/>
              <a:t>ni stikk</a:t>
            </a:r>
            <a:r>
              <a:rPr lang="sv-SE" sz="2400" dirty="0"/>
              <a:t>!</a:t>
            </a:r>
          </a:p>
        </p:txBody>
      </p:sp>
      <p:sp>
        <p:nvSpPr>
          <p:cNvPr id="46" name="Rektangel med rundade hörn 45">
            <a:extLst>
              <a:ext uri="{FF2B5EF4-FFF2-40B4-BE49-F238E27FC236}">
                <a16:creationId xmlns:a16="http://schemas.microsoft.com/office/drawing/2014/main" id="{50440D00-F028-4C73-B2E9-3ECB601C5C56}"/>
              </a:ext>
            </a:extLst>
          </p:cNvPr>
          <p:cNvSpPr/>
          <p:nvPr/>
        </p:nvSpPr>
        <p:spPr>
          <a:xfrm>
            <a:off x="5110363" y="1697939"/>
            <a:ext cx="1087599" cy="561310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800" b="1" dirty="0">
                <a:latin typeface="Arial Black" panose="020B0A04020102020204" pitchFamily="34" charset="0"/>
              </a:rPr>
              <a:t>3NT</a:t>
            </a:r>
          </a:p>
        </p:txBody>
      </p:sp>
      <p:grpSp>
        <p:nvGrpSpPr>
          <p:cNvPr id="42" name="Grupp 41">
            <a:extLst>
              <a:ext uri="{FF2B5EF4-FFF2-40B4-BE49-F238E27FC236}">
                <a16:creationId xmlns:a16="http://schemas.microsoft.com/office/drawing/2014/main" id="{A66C390B-D715-4B14-ADDD-E86EAAE0D93E}"/>
              </a:ext>
            </a:extLst>
          </p:cNvPr>
          <p:cNvGrpSpPr/>
          <p:nvPr/>
        </p:nvGrpSpPr>
        <p:grpSpPr>
          <a:xfrm>
            <a:off x="3725752" y="1694444"/>
            <a:ext cx="1054360" cy="582385"/>
            <a:chOff x="3069769" y="690588"/>
            <a:chExt cx="1054360" cy="582385"/>
          </a:xfrm>
        </p:grpSpPr>
        <p:sp>
          <p:nvSpPr>
            <p:cNvPr id="43" name="Rektangel med rundade hörn 46">
              <a:extLst>
                <a:ext uri="{FF2B5EF4-FFF2-40B4-BE49-F238E27FC236}">
                  <a16:creationId xmlns:a16="http://schemas.microsoft.com/office/drawing/2014/main" id="{8D2D919A-7433-4D00-A079-906B7E1DEDCB}"/>
                </a:ext>
              </a:extLst>
            </p:cNvPr>
            <p:cNvSpPr/>
            <p:nvPr/>
          </p:nvSpPr>
          <p:spPr>
            <a:xfrm>
              <a:off x="3069769" y="690588"/>
              <a:ext cx="1054360" cy="58238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4" name="Freeform 22">
              <a:extLst>
                <a:ext uri="{FF2B5EF4-FFF2-40B4-BE49-F238E27FC236}">
                  <a16:creationId xmlns:a16="http://schemas.microsoft.com/office/drawing/2014/main" id="{A0276789-32AB-4A0B-BE68-1A4BEC6139E3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639620" y="811895"/>
              <a:ext cx="323485" cy="31198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5" name="Grupp 10">
            <a:extLst>
              <a:ext uri="{FF2B5EF4-FFF2-40B4-BE49-F238E27FC236}">
                <a16:creationId xmlns:a16="http://schemas.microsoft.com/office/drawing/2014/main" id="{58F95404-8459-40F8-8459-509E024F2CCC}"/>
              </a:ext>
            </a:extLst>
          </p:cNvPr>
          <p:cNvGrpSpPr>
            <a:grpSpLocks/>
          </p:cNvGrpSpPr>
          <p:nvPr/>
        </p:nvGrpSpPr>
        <p:grpSpPr bwMode="auto">
          <a:xfrm>
            <a:off x="1479394" y="3700775"/>
            <a:ext cx="1691625" cy="1570303"/>
            <a:chOff x="1208584" y="1916832"/>
            <a:chExt cx="1691255" cy="1570568"/>
          </a:xfrm>
        </p:grpSpPr>
        <p:sp>
          <p:nvSpPr>
            <p:cNvPr id="51" name="Rectangle 34">
              <a:extLst>
                <a:ext uri="{FF2B5EF4-FFF2-40B4-BE49-F238E27FC236}">
                  <a16:creationId xmlns:a16="http://schemas.microsoft.com/office/drawing/2014/main" id="{DBD6253B-E9CC-4CC2-B69C-67D741D25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889" y="1916832"/>
              <a:ext cx="141995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86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AJT865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KT2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T2</a:t>
              </a:r>
            </a:p>
          </p:txBody>
        </p:sp>
        <p:grpSp>
          <p:nvGrpSpPr>
            <p:cNvPr id="52" name="Grupp 29">
              <a:extLst>
                <a:ext uri="{FF2B5EF4-FFF2-40B4-BE49-F238E27FC236}">
                  <a16:creationId xmlns:a16="http://schemas.microsoft.com/office/drawing/2014/main" id="{80A2793D-7CD6-4877-89E3-AD6F890D90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56" name="Freeform 20" descr="90 %">
                <a:extLst>
                  <a:ext uri="{FF2B5EF4-FFF2-40B4-BE49-F238E27FC236}">
                    <a16:creationId xmlns:a16="http://schemas.microsoft.com/office/drawing/2014/main" id="{51A5B4BC-F1C9-4FD7-A2DF-95E64EBD0F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7" name="Freeform 21">
                <a:extLst>
                  <a:ext uri="{FF2B5EF4-FFF2-40B4-BE49-F238E27FC236}">
                    <a16:creationId xmlns:a16="http://schemas.microsoft.com/office/drawing/2014/main" id="{874AD3E7-562A-490B-A236-594B0882A3FF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8" name="Freeform 22">
                <a:extLst>
                  <a:ext uri="{FF2B5EF4-FFF2-40B4-BE49-F238E27FC236}">
                    <a16:creationId xmlns:a16="http://schemas.microsoft.com/office/drawing/2014/main" id="{32BE16DF-2747-4779-8941-34230B2B7A50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9" name="Freeform 23" descr="90 %">
                <a:extLst>
                  <a:ext uri="{FF2B5EF4-FFF2-40B4-BE49-F238E27FC236}">
                    <a16:creationId xmlns:a16="http://schemas.microsoft.com/office/drawing/2014/main" id="{4DDADAAA-70EA-4522-B576-236EE25C2AE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2" name="Grupp 10">
            <a:extLst>
              <a:ext uri="{FF2B5EF4-FFF2-40B4-BE49-F238E27FC236}">
                <a16:creationId xmlns:a16="http://schemas.microsoft.com/office/drawing/2014/main" id="{C4B37829-2305-4696-9817-006D1A90BFA9}"/>
              </a:ext>
            </a:extLst>
          </p:cNvPr>
          <p:cNvGrpSpPr>
            <a:grpSpLocks/>
          </p:cNvGrpSpPr>
          <p:nvPr/>
        </p:nvGrpSpPr>
        <p:grpSpPr bwMode="auto">
          <a:xfrm>
            <a:off x="7138061" y="3694151"/>
            <a:ext cx="1271638" cy="1570303"/>
            <a:chOff x="1208584" y="1916832"/>
            <a:chExt cx="1271360" cy="1570568"/>
          </a:xfrm>
        </p:grpSpPr>
        <p:sp>
          <p:nvSpPr>
            <p:cNvPr id="33" name="Rectangle 34">
              <a:extLst>
                <a:ext uri="{FF2B5EF4-FFF2-40B4-BE49-F238E27FC236}">
                  <a16:creationId xmlns:a16="http://schemas.microsoft.com/office/drawing/2014/main" id="{123B48DC-C40C-401B-B644-A80373331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889" y="1916832"/>
              <a:ext cx="1000055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AKT7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K972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83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A73</a:t>
              </a:r>
            </a:p>
          </p:txBody>
        </p:sp>
        <p:grpSp>
          <p:nvGrpSpPr>
            <p:cNvPr id="35" name="Grupp 29">
              <a:extLst>
                <a:ext uri="{FF2B5EF4-FFF2-40B4-BE49-F238E27FC236}">
                  <a16:creationId xmlns:a16="http://schemas.microsoft.com/office/drawing/2014/main" id="{6F08E866-5A15-421F-9C11-C78A9C01FD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36" name="Freeform 20" descr="90 %">
                <a:extLst>
                  <a:ext uri="{FF2B5EF4-FFF2-40B4-BE49-F238E27FC236}">
                    <a16:creationId xmlns:a16="http://schemas.microsoft.com/office/drawing/2014/main" id="{DF768106-074F-4641-9409-D308E4503F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" name="Freeform 21">
                <a:extLst>
                  <a:ext uri="{FF2B5EF4-FFF2-40B4-BE49-F238E27FC236}">
                    <a16:creationId xmlns:a16="http://schemas.microsoft.com/office/drawing/2014/main" id="{43641823-5644-42DA-ABEA-4BB286A10650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9" name="Freeform 22">
                <a:extLst>
                  <a:ext uri="{FF2B5EF4-FFF2-40B4-BE49-F238E27FC236}">
                    <a16:creationId xmlns:a16="http://schemas.microsoft.com/office/drawing/2014/main" id="{CBF0D51B-2A4F-4722-A7A8-54EEF47A2A12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0" name="Freeform 23" descr="90 %">
                <a:extLst>
                  <a:ext uri="{FF2B5EF4-FFF2-40B4-BE49-F238E27FC236}">
                    <a16:creationId xmlns:a16="http://schemas.microsoft.com/office/drawing/2014/main" id="{0E141AB5-B7DB-4299-A799-A85D97FE65D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41" name="Grupp 40">
            <a:extLst>
              <a:ext uri="{FF2B5EF4-FFF2-40B4-BE49-F238E27FC236}">
                <a16:creationId xmlns:a16="http://schemas.microsoft.com/office/drawing/2014/main" id="{577AB122-76F2-43F4-8508-946E1FAACE47}"/>
              </a:ext>
            </a:extLst>
          </p:cNvPr>
          <p:cNvGrpSpPr/>
          <p:nvPr/>
        </p:nvGrpSpPr>
        <p:grpSpPr>
          <a:xfrm>
            <a:off x="3705944" y="3841971"/>
            <a:ext cx="1054360" cy="582385"/>
            <a:chOff x="7691532" y="731021"/>
            <a:chExt cx="1054360" cy="582385"/>
          </a:xfrm>
        </p:grpSpPr>
        <p:sp>
          <p:nvSpPr>
            <p:cNvPr id="47" name="Rektangel med rundade hörn 46">
              <a:extLst>
                <a:ext uri="{FF2B5EF4-FFF2-40B4-BE49-F238E27FC236}">
                  <a16:creationId xmlns:a16="http://schemas.microsoft.com/office/drawing/2014/main" id="{BCE27C44-F353-4A63-8546-5D1FAA6027F7}"/>
                </a:ext>
              </a:extLst>
            </p:cNvPr>
            <p:cNvSpPr/>
            <p:nvPr/>
          </p:nvSpPr>
          <p:spPr>
            <a:xfrm>
              <a:off x="7691532" y="731021"/>
              <a:ext cx="1054360" cy="58238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8" name="Freeform 21">
              <a:extLst>
                <a:ext uri="{FF2B5EF4-FFF2-40B4-BE49-F238E27FC236}">
                  <a16:creationId xmlns:a16="http://schemas.microsoft.com/office/drawing/2014/main" id="{A041E3C1-9C61-4BD0-A3D0-E6E1B66F759C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5" y="856278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9" name="Grupp 48">
            <a:extLst>
              <a:ext uri="{FF2B5EF4-FFF2-40B4-BE49-F238E27FC236}">
                <a16:creationId xmlns:a16="http://schemas.microsoft.com/office/drawing/2014/main" id="{927A0EBD-72A9-4A4C-A90E-1AF9A9D34DFA}"/>
              </a:ext>
            </a:extLst>
          </p:cNvPr>
          <p:cNvGrpSpPr/>
          <p:nvPr/>
        </p:nvGrpSpPr>
        <p:grpSpPr>
          <a:xfrm>
            <a:off x="5162674" y="3844749"/>
            <a:ext cx="1054360" cy="582385"/>
            <a:chOff x="7707085" y="2771316"/>
            <a:chExt cx="1054360" cy="582385"/>
          </a:xfrm>
        </p:grpSpPr>
        <p:sp>
          <p:nvSpPr>
            <p:cNvPr id="50" name="Rektangel med rundade hörn 46">
              <a:extLst>
                <a:ext uri="{FF2B5EF4-FFF2-40B4-BE49-F238E27FC236}">
                  <a16:creationId xmlns:a16="http://schemas.microsoft.com/office/drawing/2014/main" id="{85AA56CA-C832-416F-9324-77CA89C63BCB}"/>
                </a:ext>
              </a:extLst>
            </p:cNvPr>
            <p:cNvSpPr/>
            <p:nvPr/>
          </p:nvSpPr>
          <p:spPr>
            <a:xfrm>
              <a:off x="7707085" y="2771316"/>
              <a:ext cx="1054360" cy="582385"/>
            </a:xfrm>
            <a:prstGeom prst="roundRect">
              <a:avLst/>
            </a:prstGeom>
            <a:ln w="5715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2E12E16F-CD70-4C74-92A3-BCC5E3B093D1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57428" y="2896573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54" name="Platshållare för innehåll 2">
            <a:extLst>
              <a:ext uri="{FF2B5EF4-FFF2-40B4-BE49-F238E27FC236}">
                <a16:creationId xmlns:a16="http://schemas.microsoft.com/office/drawing/2014/main" id="{BABC1221-9C05-4603-BEA5-051AD55D48CC}"/>
              </a:ext>
            </a:extLst>
          </p:cNvPr>
          <p:cNvSpPr txBox="1">
            <a:spLocks/>
          </p:cNvSpPr>
          <p:nvPr/>
        </p:nvSpPr>
        <p:spPr>
          <a:xfrm>
            <a:off x="3714315" y="4597269"/>
            <a:ext cx="1042227" cy="578301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91440" tIns="108000" rIns="91440" bIns="45720" rtlCol="0" anchor="ctr" anchorCtr="1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55" name="textruta 54">
            <a:extLst>
              <a:ext uri="{FF2B5EF4-FFF2-40B4-BE49-F238E27FC236}">
                <a16:creationId xmlns:a16="http://schemas.microsoft.com/office/drawing/2014/main" id="{A1467D3C-7C78-446E-87B8-F3A4FEB63787}"/>
              </a:ext>
            </a:extLst>
          </p:cNvPr>
          <p:cNvSpPr txBox="1"/>
          <p:nvPr/>
        </p:nvSpPr>
        <p:spPr>
          <a:xfrm>
            <a:off x="2288448" y="5332807"/>
            <a:ext cx="5464075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/>
              <a:t>Som SH kan </a:t>
            </a:r>
            <a:r>
              <a:rPr lang="sv-SE" sz="2400" dirty="0" smtClean="0"/>
              <a:t>du muligens </a:t>
            </a:r>
            <a:r>
              <a:rPr lang="sv-SE" sz="2400" dirty="0"/>
              <a:t>se </a:t>
            </a:r>
            <a:r>
              <a:rPr lang="sv-SE" sz="2400" dirty="0" smtClean="0"/>
              <a:t>ti stikk </a:t>
            </a:r>
            <a:r>
              <a:rPr lang="sv-SE" sz="2400" dirty="0"/>
              <a:t>i 4Hj!</a:t>
            </a:r>
          </a:p>
        </p:txBody>
      </p:sp>
      <p:cxnSp>
        <p:nvCxnSpPr>
          <p:cNvPr id="3" name="Rak koppling 2">
            <a:extLst>
              <a:ext uri="{FF2B5EF4-FFF2-40B4-BE49-F238E27FC236}">
                <a16:creationId xmlns:a16="http://schemas.microsoft.com/office/drawing/2014/main" id="{7F70FCCC-883B-4A3F-BFD0-0DF52E6D183D}"/>
              </a:ext>
            </a:extLst>
          </p:cNvPr>
          <p:cNvCxnSpPr/>
          <p:nvPr/>
        </p:nvCxnSpPr>
        <p:spPr>
          <a:xfrm>
            <a:off x="477077" y="3538332"/>
            <a:ext cx="900485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ruta 59">
            <a:extLst>
              <a:ext uri="{FF2B5EF4-FFF2-40B4-BE49-F238E27FC236}">
                <a16:creationId xmlns:a16="http://schemas.microsoft.com/office/drawing/2014/main" id="{FC2E79F0-BFA9-4A8B-B931-BE92EA7D95BD}"/>
              </a:ext>
            </a:extLst>
          </p:cNvPr>
          <p:cNvSpPr txBox="1"/>
          <p:nvPr/>
        </p:nvSpPr>
        <p:spPr>
          <a:xfrm>
            <a:off x="413267" y="5862893"/>
            <a:ext cx="9207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800" b="1" dirty="0" smtClean="0">
                <a:solidFill>
                  <a:srgbClr val="A20000"/>
                </a:solidFill>
              </a:rPr>
              <a:t>Iblant </a:t>
            </a:r>
            <a:r>
              <a:rPr lang="sv-SE" sz="2800" b="1" dirty="0">
                <a:solidFill>
                  <a:srgbClr val="A20000"/>
                </a:solidFill>
              </a:rPr>
              <a:t>e</a:t>
            </a:r>
            <a:r>
              <a:rPr lang="sv-SE" sz="2800" b="1" dirty="0" smtClean="0">
                <a:solidFill>
                  <a:srgbClr val="A20000"/>
                </a:solidFill>
              </a:rPr>
              <a:t>r </a:t>
            </a:r>
            <a:r>
              <a:rPr lang="sv-SE" sz="2800" b="1" dirty="0">
                <a:solidFill>
                  <a:srgbClr val="A20000"/>
                </a:solidFill>
              </a:rPr>
              <a:t>det </a:t>
            </a:r>
            <a:r>
              <a:rPr lang="sv-SE" sz="2800" b="1" dirty="0" smtClean="0">
                <a:solidFill>
                  <a:srgbClr val="A20000"/>
                </a:solidFill>
              </a:rPr>
              <a:t>bedre å regne </a:t>
            </a:r>
            <a:r>
              <a:rPr lang="sv-SE" sz="2800" b="1" dirty="0" smtClean="0">
                <a:solidFill>
                  <a:srgbClr val="A20000"/>
                </a:solidFill>
              </a:rPr>
              <a:t>antall </a:t>
            </a:r>
            <a:r>
              <a:rPr lang="sv-SE" sz="2800" b="1" dirty="0" smtClean="0">
                <a:solidFill>
                  <a:srgbClr val="A20000"/>
                </a:solidFill>
              </a:rPr>
              <a:t>stikk enn honnørpoeng</a:t>
            </a:r>
            <a:r>
              <a:rPr lang="sv-SE" sz="2800" b="1" dirty="0">
                <a:solidFill>
                  <a:srgbClr val="A20000"/>
                </a:solidFill>
              </a:rPr>
              <a:t>!</a:t>
            </a:r>
          </a:p>
        </p:txBody>
      </p:sp>
      <p:cxnSp>
        <p:nvCxnSpPr>
          <p:cNvPr id="61" name="Rak koppling 60">
            <a:extLst>
              <a:ext uri="{FF2B5EF4-FFF2-40B4-BE49-F238E27FC236}">
                <a16:creationId xmlns:a16="http://schemas.microsoft.com/office/drawing/2014/main" id="{CFABFD89-38DF-446D-9CC6-2C59F5DBD70D}"/>
              </a:ext>
            </a:extLst>
          </p:cNvPr>
          <p:cNvCxnSpPr/>
          <p:nvPr/>
        </p:nvCxnSpPr>
        <p:spPr>
          <a:xfrm>
            <a:off x="490331" y="5738191"/>
            <a:ext cx="900485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51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4" grpId="0" animBg="1"/>
      <p:bldP spid="38" grpId="0"/>
      <p:bldP spid="46" grpId="0" animBg="1"/>
      <p:bldP spid="54" grpId="0" animBg="1"/>
      <p:bldP spid="55" grpId="0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496" y="223879"/>
            <a:ext cx="7947347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Det er tid for å stampe!</a:t>
            </a:r>
            <a:endParaRPr lang="sv-SE" b="1" dirty="0">
              <a:latin typeface="Arial Black" panose="020B0A04020102020204" pitchFamily="34" charset="0"/>
            </a:endParaRPr>
          </a:p>
        </p:txBody>
      </p:sp>
      <p:grpSp>
        <p:nvGrpSpPr>
          <p:cNvPr id="6" name="Grupp 10"/>
          <p:cNvGrpSpPr>
            <a:grpSpLocks/>
          </p:cNvGrpSpPr>
          <p:nvPr/>
        </p:nvGrpSpPr>
        <p:grpSpPr bwMode="auto">
          <a:xfrm>
            <a:off x="2081033" y="1680485"/>
            <a:ext cx="1244387" cy="1570303"/>
            <a:chOff x="1208584" y="1916832"/>
            <a:chExt cx="1244115" cy="1570568"/>
          </a:xfrm>
        </p:grpSpPr>
        <p:sp>
          <p:nvSpPr>
            <p:cNvPr id="7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97281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J532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832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Q8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A853</a:t>
              </a:r>
            </a:p>
          </p:txBody>
        </p:sp>
        <p:grpSp>
          <p:nvGrpSpPr>
            <p:cNvPr id="8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2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13" name="Grupp 10"/>
          <p:cNvGrpSpPr>
            <a:grpSpLocks/>
          </p:cNvGrpSpPr>
          <p:nvPr/>
        </p:nvGrpSpPr>
        <p:grpSpPr bwMode="auto">
          <a:xfrm>
            <a:off x="3498995" y="2918343"/>
            <a:ext cx="1449572" cy="1570303"/>
            <a:chOff x="1208584" y="1916832"/>
            <a:chExt cx="1449255" cy="1570568"/>
          </a:xfrm>
        </p:grpSpPr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7795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87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Q96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AJ754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QJ7</a:t>
              </a:r>
            </a:p>
          </p:txBody>
        </p:sp>
        <p:grpSp>
          <p:nvGrpSpPr>
            <p:cNvPr id="1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1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2" name="Grupp 10"/>
          <p:cNvGrpSpPr>
            <a:grpSpLocks/>
          </p:cNvGrpSpPr>
          <p:nvPr/>
        </p:nvGrpSpPr>
        <p:grpSpPr bwMode="auto">
          <a:xfrm>
            <a:off x="2072074" y="4339571"/>
            <a:ext cx="1691625" cy="1570303"/>
            <a:chOff x="1208584" y="1916832"/>
            <a:chExt cx="1691255" cy="1570568"/>
          </a:xfrm>
        </p:grpSpPr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41995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KQT964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5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KT2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T42</a:t>
              </a:r>
            </a:p>
          </p:txBody>
        </p:sp>
        <p:grpSp>
          <p:nvGrpSpPr>
            <p:cNvPr id="47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48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9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0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1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52" name="Grupp 10"/>
          <p:cNvGrpSpPr>
            <a:grpSpLocks/>
          </p:cNvGrpSpPr>
          <p:nvPr/>
        </p:nvGrpSpPr>
        <p:grpSpPr bwMode="auto">
          <a:xfrm>
            <a:off x="510674" y="2918343"/>
            <a:ext cx="1664374" cy="1570303"/>
            <a:chOff x="1208584" y="1916832"/>
            <a:chExt cx="1664010" cy="1570568"/>
          </a:xfrm>
        </p:grpSpPr>
        <p:sp>
          <p:nvSpPr>
            <p:cNvPr id="53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392705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AKJT74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963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K96</a:t>
              </a:r>
            </a:p>
          </p:txBody>
        </p:sp>
        <p:grpSp>
          <p:nvGrpSpPr>
            <p:cNvPr id="54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55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6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7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8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2" name="Rektangel med rundade hörn 1"/>
          <p:cNvSpPr/>
          <p:nvPr/>
        </p:nvSpPr>
        <p:spPr>
          <a:xfrm>
            <a:off x="2297508" y="3246294"/>
            <a:ext cx="923731" cy="914400"/>
          </a:xfrm>
          <a:prstGeom prst="roundRect">
            <a:avLst/>
          </a:prstGeom>
          <a:solidFill>
            <a:srgbClr val="03A6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612000" bIns="0" rtlCol="0" anchor="ctr"/>
          <a:lstStyle/>
          <a:p>
            <a:pPr algn="ctr"/>
            <a:r>
              <a:rPr lang="sv-SE" b="1" dirty="0" smtClean="0">
                <a:ln w="0"/>
                <a:solidFill>
                  <a:srgbClr val="FFFF99"/>
                </a:solidFill>
              </a:rPr>
              <a:t>Giver</a:t>
            </a:r>
            <a:endParaRPr lang="sv-SE" b="1" dirty="0">
              <a:ln w="0"/>
              <a:solidFill>
                <a:srgbClr val="FFFF99"/>
              </a:solidFill>
            </a:endParaRPr>
          </a:p>
        </p:txBody>
      </p:sp>
      <p:sp>
        <p:nvSpPr>
          <p:cNvPr id="71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6549541" y="2390956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72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5568198" y="2980078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73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8552982" y="2390956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605463" y="1212824"/>
            <a:ext cx="3999235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tabLst>
                <a:tab pos="895350" algn="l"/>
                <a:tab pos="2062163" algn="l"/>
                <a:tab pos="3022600" algn="l"/>
              </a:tabLst>
            </a:pPr>
            <a:r>
              <a:rPr lang="sv-SE" sz="2400" dirty="0" smtClean="0"/>
              <a:t>Vest</a:t>
            </a:r>
            <a:r>
              <a:rPr lang="sv-SE" sz="2400" dirty="0"/>
              <a:t>	Nord	</a:t>
            </a:r>
            <a:r>
              <a:rPr lang="sv-SE" sz="2400" dirty="0" smtClean="0"/>
              <a:t>Øst</a:t>
            </a:r>
            <a:r>
              <a:rPr lang="sv-SE" sz="2400" dirty="0"/>
              <a:t>	</a:t>
            </a:r>
            <a:r>
              <a:rPr lang="sv-SE" sz="2400" dirty="0" smtClean="0"/>
              <a:t>Sør</a:t>
            </a:r>
            <a:r>
              <a:rPr lang="sv-SE" sz="2400" dirty="0"/>
              <a:t>	</a:t>
            </a:r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304872" y="4170120"/>
            <a:ext cx="42168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14375" algn="l"/>
              </a:tabLst>
            </a:pPr>
            <a:r>
              <a:rPr lang="sv-SE" sz="2400" b="1" dirty="0"/>
              <a:t>2Sp</a:t>
            </a:r>
            <a:r>
              <a:rPr lang="sv-SE" sz="2400" dirty="0"/>
              <a:t>:	</a:t>
            </a:r>
            <a:r>
              <a:rPr lang="sv-SE" sz="2400" dirty="0" smtClean="0"/>
              <a:t>6-11 </a:t>
            </a:r>
            <a:r>
              <a:rPr lang="sv-SE" sz="2400" dirty="0"/>
              <a:t>hp, 6 </a:t>
            </a:r>
            <a:r>
              <a:rPr lang="sv-SE" sz="2400" dirty="0" smtClean="0"/>
              <a:t>spar</a:t>
            </a:r>
            <a:endParaRPr lang="sv-SE" sz="2400" dirty="0"/>
          </a:p>
          <a:p>
            <a:pPr marL="715963" indent="-715963">
              <a:tabLst>
                <a:tab pos="714375" algn="l"/>
              </a:tabLst>
            </a:pPr>
            <a:r>
              <a:rPr lang="sv-SE" sz="2400" b="1" dirty="0"/>
              <a:t>4Hj</a:t>
            </a:r>
            <a:r>
              <a:rPr lang="sv-SE" sz="2400" dirty="0"/>
              <a:t>:	</a:t>
            </a:r>
            <a:r>
              <a:rPr lang="sv-SE" sz="2400" dirty="0" smtClean="0"/>
              <a:t>Hvor manga poeng </a:t>
            </a:r>
            <a:r>
              <a:rPr lang="sv-SE" sz="2400" dirty="0"/>
              <a:t>får </a:t>
            </a:r>
            <a:r>
              <a:rPr lang="sv-SE" sz="2400" dirty="0" smtClean="0"/>
              <a:t>ØV</a:t>
            </a:r>
            <a:r>
              <a:rPr lang="sv-SE" sz="2400" dirty="0"/>
              <a:t>, om de </a:t>
            </a:r>
            <a:r>
              <a:rPr lang="sv-SE" sz="2400" dirty="0" smtClean="0"/>
              <a:t>klarer </a:t>
            </a:r>
            <a:r>
              <a:rPr lang="sv-SE" sz="2400" dirty="0"/>
              <a:t>4Hj?</a:t>
            </a:r>
          </a:p>
          <a:p>
            <a:pPr marL="715963" indent="-715963">
              <a:tabLst>
                <a:tab pos="714375" algn="l"/>
              </a:tabLst>
            </a:pPr>
            <a:r>
              <a:rPr lang="sv-SE" sz="2400" b="1" dirty="0"/>
              <a:t>4Sp?</a:t>
            </a:r>
            <a:r>
              <a:rPr lang="sv-SE" sz="2400" dirty="0"/>
              <a:t>:	</a:t>
            </a:r>
            <a:r>
              <a:rPr lang="sv-SE" sz="2400" dirty="0" smtClean="0"/>
              <a:t>Hvor manga doblede bet tåler NS? </a:t>
            </a:r>
            <a:endParaRPr lang="sv-SE" sz="2400" dirty="0"/>
          </a:p>
        </p:txBody>
      </p:sp>
      <p:sp>
        <p:nvSpPr>
          <p:cNvPr id="78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8554973" y="2956789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grpSp>
        <p:nvGrpSpPr>
          <p:cNvPr id="43" name="Grupp 42">
            <a:extLst>
              <a:ext uri="{FF2B5EF4-FFF2-40B4-BE49-F238E27FC236}">
                <a16:creationId xmlns:a16="http://schemas.microsoft.com/office/drawing/2014/main" id="{38E1CF46-A2E1-41DF-94D4-109E444EBA20}"/>
              </a:ext>
            </a:extLst>
          </p:cNvPr>
          <p:cNvGrpSpPr/>
          <p:nvPr/>
        </p:nvGrpSpPr>
        <p:grpSpPr>
          <a:xfrm>
            <a:off x="8567185" y="1785784"/>
            <a:ext cx="782219" cy="423021"/>
            <a:chOff x="6151981" y="712359"/>
            <a:chExt cx="782219" cy="423021"/>
          </a:xfrm>
        </p:grpSpPr>
        <p:sp>
          <p:nvSpPr>
            <p:cNvPr id="44" name="Rektangel med rundade hörn 46">
              <a:extLst>
                <a:ext uri="{FF2B5EF4-FFF2-40B4-BE49-F238E27FC236}">
                  <a16:creationId xmlns:a16="http://schemas.microsoft.com/office/drawing/2014/main" id="{57F143D6-1582-4622-ACAF-3CDFE4524C3D}"/>
                </a:ext>
              </a:extLst>
            </p:cNvPr>
            <p:cNvSpPr/>
            <p:nvPr/>
          </p:nvSpPr>
          <p:spPr>
            <a:xfrm>
              <a:off x="6151981" y="712359"/>
              <a:ext cx="782219" cy="423021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5" name="Freeform 20" descr="90 %">
              <a:extLst>
                <a:ext uri="{FF2B5EF4-FFF2-40B4-BE49-F238E27FC236}">
                  <a16:creationId xmlns:a16="http://schemas.microsoft.com/office/drawing/2014/main" id="{855004DA-153B-4601-93F0-3981C5D01FC9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0432" y="812179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6" name="Grupp 45">
            <a:extLst>
              <a:ext uri="{FF2B5EF4-FFF2-40B4-BE49-F238E27FC236}">
                <a16:creationId xmlns:a16="http://schemas.microsoft.com/office/drawing/2014/main" id="{6945544A-1042-4D4A-81BA-E2DA2BD28004}"/>
              </a:ext>
            </a:extLst>
          </p:cNvPr>
          <p:cNvGrpSpPr/>
          <p:nvPr/>
        </p:nvGrpSpPr>
        <p:grpSpPr>
          <a:xfrm>
            <a:off x="5596201" y="2385340"/>
            <a:ext cx="766668" cy="420445"/>
            <a:chOff x="7691532" y="739488"/>
            <a:chExt cx="766668" cy="420445"/>
          </a:xfrm>
        </p:grpSpPr>
        <p:sp>
          <p:nvSpPr>
            <p:cNvPr id="62" name="Rektangel med rundade hörn 46">
              <a:extLst>
                <a:ext uri="{FF2B5EF4-FFF2-40B4-BE49-F238E27FC236}">
                  <a16:creationId xmlns:a16="http://schemas.microsoft.com/office/drawing/2014/main" id="{0B42FD96-1ED1-41AA-8314-4F903261AEC9}"/>
                </a:ext>
              </a:extLst>
            </p:cNvPr>
            <p:cNvSpPr/>
            <p:nvPr/>
          </p:nvSpPr>
          <p:spPr>
            <a:xfrm>
              <a:off x="7691532" y="739488"/>
              <a:ext cx="766668" cy="42044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63" name="Freeform 21">
              <a:extLst>
                <a:ext uri="{FF2B5EF4-FFF2-40B4-BE49-F238E27FC236}">
                  <a16:creationId xmlns:a16="http://schemas.microsoft.com/office/drawing/2014/main" id="{3E81C3F9-1CA2-40B7-AAAB-05AB632E0156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089474" y="844424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64" name="Grupp 63">
            <a:extLst>
              <a:ext uri="{FF2B5EF4-FFF2-40B4-BE49-F238E27FC236}">
                <a16:creationId xmlns:a16="http://schemas.microsoft.com/office/drawing/2014/main" id="{699EE5B5-C06E-4C0E-8A70-4764BA74F53F}"/>
              </a:ext>
            </a:extLst>
          </p:cNvPr>
          <p:cNvGrpSpPr/>
          <p:nvPr/>
        </p:nvGrpSpPr>
        <p:grpSpPr>
          <a:xfrm>
            <a:off x="7575576" y="2385340"/>
            <a:ext cx="766668" cy="420445"/>
            <a:chOff x="7843932" y="1967155"/>
            <a:chExt cx="766668" cy="420445"/>
          </a:xfrm>
        </p:grpSpPr>
        <p:sp>
          <p:nvSpPr>
            <p:cNvPr id="65" name="Rektangel med rundade hörn 46">
              <a:extLst>
                <a:ext uri="{FF2B5EF4-FFF2-40B4-BE49-F238E27FC236}">
                  <a16:creationId xmlns:a16="http://schemas.microsoft.com/office/drawing/2014/main" id="{1EA88A82-81B4-4ECB-97E8-4D60A3F733CF}"/>
                </a:ext>
              </a:extLst>
            </p:cNvPr>
            <p:cNvSpPr/>
            <p:nvPr/>
          </p:nvSpPr>
          <p:spPr>
            <a:xfrm>
              <a:off x="7843932" y="1967155"/>
              <a:ext cx="766668" cy="420445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66" name="Freeform 21">
              <a:extLst>
                <a:ext uri="{FF2B5EF4-FFF2-40B4-BE49-F238E27FC236}">
                  <a16:creationId xmlns:a16="http://schemas.microsoft.com/office/drawing/2014/main" id="{F9DCA593-44F5-49FB-9F83-805C1A93E0E7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4" y="2072091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67" name="Grupp 66">
            <a:extLst>
              <a:ext uri="{FF2B5EF4-FFF2-40B4-BE49-F238E27FC236}">
                <a16:creationId xmlns:a16="http://schemas.microsoft.com/office/drawing/2014/main" id="{2EE48640-D249-4888-9C1A-2188578BE270}"/>
              </a:ext>
            </a:extLst>
          </p:cNvPr>
          <p:cNvGrpSpPr/>
          <p:nvPr/>
        </p:nvGrpSpPr>
        <p:grpSpPr>
          <a:xfrm>
            <a:off x="6581652" y="2973696"/>
            <a:ext cx="782219" cy="423021"/>
            <a:chOff x="6304381" y="1940026"/>
            <a:chExt cx="782219" cy="423021"/>
          </a:xfrm>
        </p:grpSpPr>
        <p:sp>
          <p:nvSpPr>
            <p:cNvPr id="68" name="Rektangel med rundade hörn 46">
              <a:extLst>
                <a:ext uri="{FF2B5EF4-FFF2-40B4-BE49-F238E27FC236}">
                  <a16:creationId xmlns:a16="http://schemas.microsoft.com/office/drawing/2014/main" id="{28573342-CABA-4BD1-ADB5-E1595D1BEBAA}"/>
                </a:ext>
              </a:extLst>
            </p:cNvPr>
            <p:cNvSpPr/>
            <p:nvPr/>
          </p:nvSpPr>
          <p:spPr>
            <a:xfrm>
              <a:off x="6304381" y="1940026"/>
              <a:ext cx="782219" cy="423021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69" name="Freeform 20" descr="90 %">
              <a:extLst>
                <a:ext uri="{FF2B5EF4-FFF2-40B4-BE49-F238E27FC236}">
                  <a16:creationId xmlns:a16="http://schemas.microsoft.com/office/drawing/2014/main" id="{A5D8EA03-0EEE-4858-9C75-AB8E567C8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832" y="2039846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pic>
        <p:nvPicPr>
          <p:cNvPr id="70" name="Bildobjekt 69">
            <a:extLst>
              <a:ext uri="{FF2B5EF4-FFF2-40B4-BE49-F238E27FC236}">
                <a16:creationId xmlns:a16="http://schemas.microsoft.com/office/drawing/2014/main" id="{72E0254E-F67E-445C-BF1C-EAAB4AAF8BB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7586" y="2953225"/>
            <a:ext cx="713294" cy="457240"/>
          </a:xfrm>
          <a:prstGeom prst="rect">
            <a:avLst/>
          </a:prstGeom>
        </p:spPr>
      </p:pic>
      <p:sp>
        <p:nvSpPr>
          <p:cNvPr id="74" name="Platshållare för innehåll 2">
            <a:extLst>
              <a:ext uri="{FF2B5EF4-FFF2-40B4-BE49-F238E27FC236}">
                <a16:creationId xmlns:a16="http://schemas.microsoft.com/office/drawing/2014/main" id="{20757538-AB75-44F0-8C43-D2AEE3EA215E}"/>
              </a:ext>
            </a:extLst>
          </p:cNvPr>
          <p:cNvSpPr txBox="1">
            <a:spLocks/>
          </p:cNvSpPr>
          <p:nvPr/>
        </p:nvSpPr>
        <p:spPr>
          <a:xfrm>
            <a:off x="6578960" y="3547439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80" name="Platshållare för innehåll 2">
            <a:extLst>
              <a:ext uri="{FF2B5EF4-FFF2-40B4-BE49-F238E27FC236}">
                <a16:creationId xmlns:a16="http://schemas.microsoft.com/office/drawing/2014/main" id="{92BE0B2F-F8E9-46A8-B0AB-8E4EC7626BC9}"/>
              </a:ext>
            </a:extLst>
          </p:cNvPr>
          <p:cNvSpPr txBox="1">
            <a:spLocks/>
          </p:cNvSpPr>
          <p:nvPr/>
        </p:nvSpPr>
        <p:spPr>
          <a:xfrm>
            <a:off x="5597690" y="3531482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CD21D10B-459F-41B9-AD34-A7B5AA8BF76D}"/>
              </a:ext>
            </a:extLst>
          </p:cNvPr>
          <p:cNvSpPr/>
          <p:nvPr/>
        </p:nvSpPr>
        <p:spPr>
          <a:xfrm>
            <a:off x="3120889" y="3419061"/>
            <a:ext cx="79513" cy="5963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Rektangel 58">
            <a:extLst>
              <a:ext uri="{FF2B5EF4-FFF2-40B4-BE49-F238E27FC236}">
                <a16:creationId xmlns:a16="http://schemas.microsoft.com/office/drawing/2014/main" id="{1F3159E6-3017-4F95-8C3F-441B36F8BCB4}"/>
              </a:ext>
            </a:extLst>
          </p:cNvPr>
          <p:cNvSpPr/>
          <p:nvPr/>
        </p:nvSpPr>
        <p:spPr>
          <a:xfrm>
            <a:off x="2309193" y="3442254"/>
            <a:ext cx="79513" cy="5963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textruta 59">
            <a:extLst>
              <a:ext uri="{FF2B5EF4-FFF2-40B4-BE49-F238E27FC236}">
                <a16:creationId xmlns:a16="http://schemas.microsoft.com/office/drawing/2014/main" id="{0B6C7868-0AA7-40AC-9B92-CD7557DA0CAC}"/>
              </a:ext>
            </a:extLst>
          </p:cNvPr>
          <p:cNvSpPr txBox="1"/>
          <p:nvPr/>
        </p:nvSpPr>
        <p:spPr>
          <a:xfrm>
            <a:off x="575604" y="1542686"/>
            <a:ext cx="1243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000" dirty="0" smtClean="0"/>
              <a:t>Sør/ØV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417855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  <p:bldP spid="73" grpId="0" animBg="1"/>
      <p:bldP spid="78" grpId="0" animBg="1"/>
      <p:bldP spid="74" grpId="0" animBg="1"/>
      <p:bldP spid="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E031683A-F1A2-4503-8257-1DD2A08D6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06" y="214550"/>
            <a:ext cx="8640245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Poengtabell</a:t>
            </a:r>
            <a:endParaRPr lang="sv-SE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07A41FCE-8761-491F-A096-5D0CD6425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381317"/>
              </p:ext>
            </p:extLst>
          </p:nvPr>
        </p:nvGraphicFramePr>
        <p:xfrm>
          <a:off x="1642210" y="1116585"/>
          <a:ext cx="6787321" cy="3219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381680234"/>
                    </a:ext>
                  </a:extLst>
                </a:gridCol>
                <a:gridCol w="1530626">
                  <a:extLst>
                    <a:ext uri="{9D8B030D-6E8A-4147-A177-3AD203B41FA5}">
                      <a16:colId xmlns:a16="http://schemas.microsoft.com/office/drawing/2014/main" val="3861943367"/>
                    </a:ext>
                  </a:extLst>
                </a:gridCol>
                <a:gridCol w="1311964">
                  <a:extLst>
                    <a:ext uri="{9D8B030D-6E8A-4147-A177-3AD203B41FA5}">
                      <a16:colId xmlns:a16="http://schemas.microsoft.com/office/drawing/2014/main" val="2867995934"/>
                    </a:ext>
                  </a:extLst>
                </a:gridCol>
                <a:gridCol w="1351722">
                  <a:extLst>
                    <a:ext uri="{9D8B030D-6E8A-4147-A177-3AD203B41FA5}">
                      <a16:colId xmlns:a16="http://schemas.microsoft.com/office/drawing/2014/main" val="1889096345"/>
                    </a:ext>
                  </a:extLst>
                </a:gridCol>
                <a:gridCol w="1272209">
                  <a:extLst>
                    <a:ext uri="{9D8B030D-6E8A-4147-A177-3AD203B41FA5}">
                      <a16:colId xmlns:a16="http://schemas.microsoft.com/office/drawing/2014/main" val="1967763852"/>
                    </a:ext>
                  </a:extLst>
                </a:gridCol>
              </a:tblGrid>
              <a:tr h="689407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Antall bet</a:t>
                      </a:r>
                      <a:endParaRPr lang="sv-SE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2800" dirty="0" smtClean="0"/>
                        <a:t>Utenfor</a:t>
                      </a:r>
                      <a:r>
                        <a:rPr lang="sv-SE" sz="2800" baseline="0" dirty="0" smtClean="0"/>
                        <a:t> fares</a:t>
                      </a:r>
                      <a:r>
                        <a:rPr lang="sv-SE" sz="2800" dirty="0" smtClean="0"/>
                        <a:t>one</a:t>
                      </a:r>
                      <a:endParaRPr lang="sv-SE" sz="2800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2800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sv-SE" sz="2800" baseline="0" dirty="0" smtClean="0">
                          <a:solidFill>
                            <a:schemeClr val="bg1"/>
                          </a:solidFill>
                        </a:rPr>
                        <a:t> fares</a:t>
                      </a:r>
                      <a:r>
                        <a:rPr lang="sv-SE" sz="2800" dirty="0" smtClean="0">
                          <a:solidFill>
                            <a:schemeClr val="bg1"/>
                          </a:solidFill>
                        </a:rPr>
                        <a:t>one</a:t>
                      </a:r>
                      <a:endParaRPr lang="sv-SE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032718"/>
                  </a:ext>
                </a:extLst>
              </a:tr>
              <a:tr h="399418">
                <a:tc>
                  <a:txBody>
                    <a:bodyPr/>
                    <a:lstStyle/>
                    <a:p>
                      <a:endParaRPr lang="sv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smtClean="0"/>
                        <a:t>Udoblet</a:t>
                      </a:r>
                      <a:endParaRPr lang="sv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smtClean="0"/>
                        <a:t>Doblet</a:t>
                      </a:r>
                      <a:endParaRPr lang="sv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smtClean="0"/>
                        <a:t>Udoblet</a:t>
                      </a:r>
                      <a:endParaRPr lang="sv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smtClean="0"/>
                        <a:t>Doblet</a:t>
                      </a:r>
                      <a:endParaRPr lang="sv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170873"/>
                  </a:ext>
                </a:extLst>
              </a:tr>
              <a:tr h="399418"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>
                          <a:solidFill>
                            <a:srgbClr val="03A600"/>
                          </a:solidFill>
                        </a:rPr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260339"/>
                  </a:ext>
                </a:extLst>
              </a:tr>
              <a:tr h="399418"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>
                          <a:solidFill>
                            <a:srgbClr val="03A600"/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>
                          <a:solidFill>
                            <a:srgbClr val="C00000"/>
                          </a:solidFill>
                        </a:rPr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021649"/>
                  </a:ext>
                </a:extLst>
              </a:tr>
              <a:tr h="399418"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>
                          <a:solidFill>
                            <a:srgbClr val="C00000"/>
                          </a:solidFill>
                        </a:rPr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881"/>
                  </a:ext>
                </a:extLst>
              </a:tr>
              <a:tr h="399418"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1100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458250"/>
                  </a:ext>
                </a:extLst>
              </a:tr>
              <a:tr h="399418"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/>
                        <a:t>1400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565158"/>
                  </a:ext>
                </a:extLst>
              </a:tr>
            </a:tbl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489E4933-EF5D-4CFB-AC66-01CB7B5D24FA}"/>
              </a:ext>
            </a:extLst>
          </p:cNvPr>
          <p:cNvSpPr txBox="1"/>
          <p:nvPr/>
        </p:nvSpPr>
        <p:spPr>
          <a:xfrm>
            <a:off x="2504770" y="4346621"/>
            <a:ext cx="646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Utgang </a:t>
            </a:r>
            <a:r>
              <a:rPr lang="sv-SE" sz="2400" dirty="0"/>
              <a:t>(4hj/4Sp) </a:t>
            </a:r>
            <a:r>
              <a:rPr lang="sv-SE" sz="2400" dirty="0" smtClean="0"/>
              <a:t>utenfor </a:t>
            </a:r>
            <a:r>
              <a:rPr lang="sv-SE" sz="2400" b="1" dirty="0" smtClean="0">
                <a:solidFill>
                  <a:srgbClr val="03A600"/>
                </a:solidFill>
              </a:rPr>
              <a:t>faresone</a:t>
            </a:r>
            <a:r>
              <a:rPr lang="sv-SE" sz="2400" dirty="0" smtClean="0"/>
              <a:t> gir </a:t>
            </a:r>
            <a:r>
              <a:rPr lang="sv-SE" sz="2400" b="1" dirty="0"/>
              <a:t>420 </a:t>
            </a:r>
            <a:r>
              <a:rPr lang="sv-SE" sz="2400" b="1" dirty="0" smtClean="0"/>
              <a:t>poeng</a:t>
            </a:r>
            <a:r>
              <a:rPr lang="sv-SE" sz="2400" dirty="0"/>
              <a:t>!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6C183CBC-B487-4248-A1E0-568D758D29CA}"/>
              </a:ext>
            </a:extLst>
          </p:cNvPr>
          <p:cNvSpPr txBox="1"/>
          <p:nvPr/>
        </p:nvSpPr>
        <p:spPr>
          <a:xfrm>
            <a:off x="2508083" y="4734920"/>
            <a:ext cx="5516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Utgang </a:t>
            </a:r>
            <a:r>
              <a:rPr lang="sv-SE" sz="2400" dirty="0"/>
              <a:t>(4hj/4Sp) i </a:t>
            </a:r>
            <a:r>
              <a:rPr lang="sv-SE" sz="2400" b="1" dirty="0" smtClean="0">
                <a:solidFill>
                  <a:srgbClr val="C00000"/>
                </a:solidFill>
              </a:rPr>
              <a:t>faresone</a:t>
            </a:r>
            <a:r>
              <a:rPr lang="sv-SE" sz="2400" dirty="0" smtClean="0"/>
              <a:t> gir </a:t>
            </a:r>
            <a:r>
              <a:rPr lang="sv-SE" sz="2400" b="1" dirty="0"/>
              <a:t>620 </a:t>
            </a:r>
            <a:r>
              <a:rPr lang="sv-SE" sz="2400" b="1" dirty="0" smtClean="0"/>
              <a:t>poeng</a:t>
            </a:r>
            <a:r>
              <a:rPr lang="sv-SE" sz="2400" dirty="0"/>
              <a:t>!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6F31CF50-2FD5-42E4-A13B-D65E02B5280F}"/>
              </a:ext>
            </a:extLst>
          </p:cNvPr>
          <p:cNvSpPr txBox="1"/>
          <p:nvPr/>
        </p:nvSpPr>
        <p:spPr>
          <a:xfrm>
            <a:off x="1666111" y="5305443"/>
            <a:ext cx="68682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800" b="1" dirty="0" smtClean="0"/>
              <a:t>Største mulighet for å lykkes med en stamp</a:t>
            </a:r>
          </a:p>
          <a:p>
            <a:pPr algn="ctr"/>
            <a:r>
              <a:rPr lang="sv-SE" sz="2800" b="1" dirty="0"/>
              <a:t>e</a:t>
            </a:r>
            <a:r>
              <a:rPr lang="sv-SE" sz="2800" b="1" dirty="0" smtClean="0"/>
              <a:t>r når du </a:t>
            </a:r>
            <a:r>
              <a:rPr lang="sv-SE" sz="2800" b="1" dirty="0"/>
              <a:t>e</a:t>
            </a:r>
            <a:r>
              <a:rPr lang="sv-SE" sz="2800" b="1" dirty="0" smtClean="0"/>
              <a:t>r utenfor </a:t>
            </a:r>
            <a:r>
              <a:rPr lang="sv-SE" sz="2800" b="1" dirty="0" smtClean="0">
                <a:solidFill>
                  <a:srgbClr val="03A600"/>
                </a:solidFill>
              </a:rPr>
              <a:t>faresone</a:t>
            </a:r>
            <a:r>
              <a:rPr lang="sv-SE" sz="2800" b="1" dirty="0" smtClean="0"/>
              <a:t> </a:t>
            </a:r>
            <a:r>
              <a:rPr lang="sv-SE" sz="2800" b="1" dirty="0"/>
              <a:t>mot </a:t>
            </a:r>
            <a:r>
              <a:rPr lang="sv-SE" sz="2800" b="1" dirty="0" smtClean="0"/>
              <a:t>i </a:t>
            </a:r>
            <a:r>
              <a:rPr lang="sv-SE" sz="2800" b="1" dirty="0" smtClean="0">
                <a:solidFill>
                  <a:srgbClr val="A20000"/>
                </a:solidFill>
              </a:rPr>
              <a:t>faresone</a:t>
            </a:r>
            <a:r>
              <a:rPr lang="sv-SE" sz="2800" b="1" dirty="0" smtClean="0"/>
              <a:t>!</a:t>
            </a:r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332622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ktangel med rundade hörn 44">
            <a:extLst>
              <a:ext uri="{FF2B5EF4-FFF2-40B4-BE49-F238E27FC236}">
                <a16:creationId xmlns:a16="http://schemas.microsoft.com/office/drawing/2014/main" id="{E3C113E2-A58E-49BE-A205-CB27B6E54169}"/>
              </a:ext>
            </a:extLst>
          </p:cNvPr>
          <p:cNvSpPr/>
          <p:nvPr/>
        </p:nvSpPr>
        <p:spPr>
          <a:xfrm>
            <a:off x="6612109" y="5773143"/>
            <a:ext cx="703089" cy="394393"/>
          </a:xfrm>
          <a:prstGeom prst="round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400" b="1" dirty="0" smtClean="0">
                <a:latin typeface="Arial Black" panose="020B0A04020102020204" pitchFamily="34" charset="0"/>
              </a:rPr>
              <a:t>??</a:t>
            </a:r>
            <a:endParaRPr lang="sv-SE" sz="2000" b="1" dirty="0">
              <a:latin typeface="Arial Black" panose="020B0A04020102020204" pitchFamily="34" charset="0"/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92" y="2680122"/>
            <a:ext cx="5018179" cy="3520430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D456DC99-E85C-45B2-8096-A9A47DCB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7" y="228492"/>
            <a:ext cx="8543925" cy="713898"/>
          </a:xfrm>
        </p:spPr>
        <p:txBody>
          <a:bodyPr>
            <a:normAutofit/>
          </a:bodyPr>
          <a:lstStyle/>
          <a:p>
            <a:r>
              <a:rPr lang="sv-SE" sz="4000" b="1" dirty="0" smtClean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Høye sperremeldinger</a:t>
            </a:r>
            <a:endParaRPr lang="sv-SE" sz="4000" b="1" dirty="0"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949E319D-0694-425F-9DE0-54B01182A131}"/>
              </a:ext>
            </a:extLst>
          </p:cNvPr>
          <p:cNvGrpSpPr/>
          <p:nvPr/>
        </p:nvGrpSpPr>
        <p:grpSpPr>
          <a:xfrm>
            <a:off x="3566611" y="1228736"/>
            <a:ext cx="4396845" cy="1108208"/>
            <a:chOff x="4648963" y="1974373"/>
            <a:chExt cx="4396845" cy="1108208"/>
          </a:xfrm>
        </p:grpSpPr>
        <p:sp>
          <p:nvSpPr>
            <p:cNvPr id="26" name="textruta 25">
              <a:extLst>
                <a:ext uri="{FF2B5EF4-FFF2-40B4-BE49-F238E27FC236}">
                  <a16:creationId xmlns:a16="http://schemas.microsoft.com/office/drawing/2014/main" id="{DE450D8B-8E5C-468D-81FB-EDCA9A20B8C1}"/>
                </a:ext>
              </a:extLst>
            </p:cNvPr>
            <p:cNvSpPr txBox="1"/>
            <p:nvPr/>
          </p:nvSpPr>
          <p:spPr>
            <a:xfrm>
              <a:off x="4648963" y="1974373"/>
              <a:ext cx="43968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9387"/>
              <a:r>
                <a:rPr lang="sv-SE" sz="3200" b="1" dirty="0"/>
                <a:t>7-korts </a:t>
              </a:r>
              <a:r>
                <a:rPr lang="sv-SE" sz="3200" b="1" dirty="0" smtClean="0"/>
                <a:t>farge og 6-11 </a:t>
              </a:r>
              <a:r>
                <a:rPr lang="sv-SE" sz="3200" b="1" dirty="0"/>
                <a:t>hp</a:t>
              </a:r>
            </a:p>
          </p:txBody>
        </p:sp>
        <p:grpSp>
          <p:nvGrpSpPr>
            <p:cNvPr id="20" name="Grupp 19">
              <a:extLst>
                <a:ext uri="{FF2B5EF4-FFF2-40B4-BE49-F238E27FC236}">
                  <a16:creationId xmlns:a16="http://schemas.microsoft.com/office/drawing/2014/main" id="{1C20444C-86D0-4D75-B437-F6EE6CB9931B}"/>
                </a:ext>
              </a:extLst>
            </p:cNvPr>
            <p:cNvGrpSpPr/>
            <p:nvPr/>
          </p:nvGrpSpPr>
          <p:grpSpPr>
            <a:xfrm>
              <a:off x="6009558" y="2650489"/>
              <a:ext cx="770711" cy="432092"/>
              <a:chOff x="3069769" y="690589"/>
              <a:chExt cx="770711" cy="432092"/>
            </a:xfrm>
          </p:grpSpPr>
          <p:sp>
            <p:nvSpPr>
              <p:cNvPr id="21" name="Rektangel med rundade hörn 46">
                <a:extLst>
                  <a:ext uri="{FF2B5EF4-FFF2-40B4-BE49-F238E27FC236}">
                    <a16:creationId xmlns:a16="http://schemas.microsoft.com/office/drawing/2014/main" id="{5A2B7EDE-8FD8-4C37-9960-29E92D6339CD}"/>
                  </a:ext>
                </a:extLst>
              </p:cNvPr>
              <p:cNvSpPr/>
              <p:nvPr/>
            </p:nvSpPr>
            <p:spPr>
              <a:xfrm>
                <a:off x="3069769" y="690589"/>
                <a:ext cx="770711" cy="432092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CC6600"/>
                    </a:solidFill>
                    <a:latin typeface="Arial Black" panose="020B0A04020102020204" pitchFamily="34" charset="0"/>
                  </a:rPr>
                  <a:t>3</a:t>
                </a:r>
                <a:endPara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22" name="Freeform 22">
                <a:extLst>
                  <a:ext uri="{FF2B5EF4-FFF2-40B4-BE49-F238E27FC236}">
                    <a16:creationId xmlns:a16="http://schemas.microsoft.com/office/drawing/2014/main" id="{10821167-4AB9-4C69-B085-21204D67E569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3456741" y="796656"/>
                <a:ext cx="230158" cy="221978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72000"/>
              <a:lstStyle/>
              <a:p>
                <a:endParaRPr lang="sv-SE"/>
              </a:p>
            </p:txBody>
          </p:sp>
        </p:grpSp>
        <p:grpSp>
          <p:nvGrpSpPr>
            <p:cNvPr id="23" name="Grupp 22">
              <a:extLst>
                <a:ext uri="{FF2B5EF4-FFF2-40B4-BE49-F238E27FC236}">
                  <a16:creationId xmlns:a16="http://schemas.microsoft.com/office/drawing/2014/main" id="{4CC54294-91CD-4FE7-870B-A3D85FECFB8E}"/>
                </a:ext>
              </a:extLst>
            </p:cNvPr>
            <p:cNvGrpSpPr/>
            <p:nvPr/>
          </p:nvGrpSpPr>
          <p:grpSpPr>
            <a:xfrm>
              <a:off x="4970518" y="2650489"/>
              <a:ext cx="772422" cy="423019"/>
              <a:chOff x="4741918" y="720827"/>
              <a:chExt cx="772422" cy="423019"/>
            </a:xfrm>
          </p:grpSpPr>
          <p:sp>
            <p:nvSpPr>
              <p:cNvPr id="24" name="Rektangel med rundade hörn 46">
                <a:extLst>
                  <a:ext uri="{FF2B5EF4-FFF2-40B4-BE49-F238E27FC236}">
                    <a16:creationId xmlns:a16="http://schemas.microsoft.com/office/drawing/2014/main" id="{EEB34389-FD3F-4944-84FE-26660D134EFA}"/>
                  </a:ext>
                </a:extLst>
              </p:cNvPr>
              <p:cNvSpPr/>
              <p:nvPr/>
            </p:nvSpPr>
            <p:spPr>
              <a:xfrm>
                <a:off x="4741918" y="720827"/>
                <a:ext cx="772422" cy="423019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3A600"/>
                    </a:solidFill>
                    <a:latin typeface="Arial Black" panose="020B0A04020102020204" pitchFamily="34" charset="0"/>
                  </a:rPr>
                  <a:t>3</a:t>
                </a:r>
                <a:endParaRPr lang="sv-SE" sz="3400" b="1" dirty="0">
                  <a:solidFill>
                    <a:srgbClr val="03A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25" name="Freeform 23" descr="90 %">
                <a:extLst>
                  <a:ext uri="{FF2B5EF4-FFF2-40B4-BE49-F238E27FC236}">
                    <a16:creationId xmlns:a16="http://schemas.microsoft.com/office/drawing/2014/main" id="{F90D4FC9-50A8-42CE-B423-18EB04C098E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131277" y="823996"/>
                <a:ext cx="240239" cy="222937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rgbClr val="0CB303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  <p:grpSp>
          <p:nvGrpSpPr>
            <p:cNvPr id="27" name="Grupp 26">
              <a:extLst>
                <a:ext uri="{FF2B5EF4-FFF2-40B4-BE49-F238E27FC236}">
                  <a16:creationId xmlns:a16="http://schemas.microsoft.com/office/drawing/2014/main" id="{7B35522A-2B98-4A3A-A7CA-E943BF91CA34}"/>
                </a:ext>
              </a:extLst>
            </p:cNvPr>
            <p:cNvGrpSpPr/>
            <p:nvPr/>
          </p:nvGrpSpPr>
          <p:grpSpPr>
            <a:xfrm>
              <a:off x="8080172" y="2650489"/>
              <a:ext cx="782219" cy="423021"/>
              <a:chOff x="6151981" y="712359"/>
              <a:chExt cx="782219" cy="423021"/>
            </a:xfrm>
          </p:grpSpPr>
          <p:sp>
            <p:nvSpPr>
              <p:cNvPr id="28" name="Rektangel med rundade hörn 46">
                <a:extLst>
                  <a:ext uri="{FF2B5EF4-FFF2-40B4-BE49-F238E27FC236}">
                    <a16:creationId xmlns:a16="http://schemas.microsoft.com/office/drawing/2014/main" id="{F76A1623-614D-401C-8D31-3A93DBAD2C52}"/>
                  </a:ext>
                </a:extLst>
              </p:cNvPr>
              <p:cNvSpPr/>
              <p:nvPr/>
            </p:nvSpPr>
            <p:spPr>
              <a:xfrm>
                <a:off x="6151981" y="712359"/>
                <a:ext cx="782219" cy="423021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3</a:t>
                </a:r>
              </a:p>
            </p:txBody>
          </p:sp>
          <p:sp>
            <p:nvSpPr>
              <p:cNvPr id="29" name="Freeform 20" descr="90 %">
                <a:extLst>
                  <a:ext uri="{FF2B5EF4-FFF2-40B4-BE49-F238E27FC236}">
                    <a16:creationId xmlns:a16="http://schemas.microsoft.com/office/drawing/2014/main" id="{1447D897-2717-4FFD-8C85-6A588B8C9E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0432" y="812179"/>
                <a:ext cx="210037" cy="218341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30" name="Grupp 29">
              <a:extLst>
                <a:ext uri="{FF2B5EF4-FFF2-40B4-BE49-F238E27FC236}">
                  <a16:creationId xmlns:a16="http://schemas.microsoft.com/office/drawing/2014/main" id="{ADA62763-05A8-47A3-AACF-F71223422CF3}"/>
                </a:ext>
              </a:extLst>
            </p:cNvPr>
            <p:cNvGrpSpPr/>
            <p:nvPr/>
          </p:nvGrpSpPr>
          <p:grpSpPr>
            <a:xfrm>
              <a:off x="7046887" y="2650489"/>
              <a:ext cx="766668" cy="420445"/>
              <a:chOff x="7691532" y="739488"/>
              <a:chExt cx="766668" cy="420445"/>
            </a:xfrm>
          </p:grpSpPr>
          <p:sp>
            <p:nvSpPr>
              <p:cNvPr id="31" name="Rektangel med rundade hörn 46">
                <a:extLst>
                  <a:ext uri="{FF2B5EF4-FFF2-40B4-BE49-F238E27FC236}">
                    <a16:creationId xmlns:a16="http://schemas.microsoft.com/office/drawing/2014/main" id="{55997335-9A0D-438F-B21E-25769B9F85AF}"/>
                  </a:ext>
                </a:extLst>
              </p:cNvPr>
              <p:cNvSpPr/>
              <p:nvPr/>
            </p:nvSpPr>
            <p:spPr>
              <a:xfrm>
                <a:off x="7691532" y="739488"/>
                <a:ext cx="766668" cy="420445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3</a:t>
                </a:r>
              </a:p>
            </p:txBody>
          </p:sp>
          <p:sp>
            <p:nvSpPr>
              <p:cNvPr id="32" name="Freeform 21">
                <a:extLst>
                  <a:ext uri="{FF2B5EF4-FFF2-40B4-BE49-F238E27FC236}">
                    <a16:creationId xmlns:a16="http://schemas.microsoft.com/office/drawing/2014/main" id="{38EC495F-B2D6-45EA-9A90-D45AC24E2225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089474" y="844424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grpSp>
        <p:nvGrpSpPr>
          <p:cNvPr id="2" name="Grupp 1">
            <a:extLst>
              <a:ext uri="{FF2B5EF4-FFF2-40B4-BE49-F238E27FC236}">
                <a16:creationId xmlns:a16="http://schemas.microsoft.com/office/drawing/2014/main" id="{47B42C9E-E1EB-403F-A0DF-BAA6B947A2C9}"/>
              </a:ext>
            </a:extLst>
          </p:cNvPr>
          <p:cNvGrpSpPr/>
          <p:nvPr/>
        </p:nvGrpSpPr>
        <p:grpSpPr>
          <a:xfrm>
            <a:off x="5185340" y="2292697"/>
            <a:ext cx="4396845" cy="1108208"/>
            <a:chOff x="4672156" y="3299591"/>
            <a:chExt cx="4396845" cy="1108208"/>
          </a:xfrm>
        </p:grpSpPr>
        <p:sp>
          <p:nvSpPr>
            <p:cNvPr id="33" name="textruta 32">
              <a:extLst>
                <a:ext uri="{FF2B5EF4-FFF2-40B4-BE49-F238E27FC236}">
                  <a16:creationId xmlns:a16="http://schemas.microsoft.com/office/drawing/2014/main" id="{BC59E317-D5A5-4581-B338-5BB619741A2D}"/>
                </a:ext>
              </a:extLst>
            </p:cNvPr>
            <p:cNvSpPr txBox="1"/>
            <p:nvPr/>
          </p:nvSpPr>
          <p:spPr>
            <a:xfrm>
              <a:off x="4672156" y="3299591"/>
              <a:ext cx="43968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9387"/>
              <a:r>
                <a:rPr lang="sv-SE" sz="3200" b="1" dirty="0"/>
                <a:t>8-korts </a:t>
              </a:r>
              <a:r>
                <a:rPr lang="sv-SE" sz="3200" b="1" dirty="0" smtClean="0"/>
                <a:t>farge og 6-11 </a:t>
              </a:r>
              <a:r>
                <a:rPr lang="sv-SE" sz="3200" b="1" dirty="0"/>
                <a:t>hp</a:t>
              </a:r>
            </a:p>
          </p:txBody>
        </p:sp>
        <p:grpSp>
          <p:nvGrpSpPr>
            <p:cNvPr id="37" name="Grupp 36">
              <a:extLst>
                <a:ext uri="{FF2B5EF4-FFF2-40B4-BE49-F238E27FC236}">
                  <a16:creationId xmlns:a16="http://schemas.microsoft.com/office/drawing/2014/main" id="{803A6D81-0F7A-4C06-9B9E-67CE4BCDF705}"/>
                </a:ext>
              </a:extLst>
            </p:cNvPr>
            <p:cNvGrpSpPr/>
            <p:nvPr/>
          </p:nvGrpSpPr>
          <p:grpSpPr>
            <a:xfrm>
              <a:off x="6032751" y="3975707"/>
              <a:ext cx="770711" cy="432092"/>
              <a:chOff x="3069769" y="690589"/>
              <a:chExt cx="770711" cy="432092"/>
            </a:xfrm>
          </p:grpSpPr>
          <p:sp>
            <p:nvSpPr>
              <p:cNvPr id="38" name="Rektangel med rundade hörn 46">
                <a:extLst>
                  <a:ext uri="{FF2B5EF4-FFF2-40B4-BE49-F238E27FC236}">
                    <a16:creationId xmlns:a16="http://schemas.microsoft.com/office/drawing/2014/main" id="{64948E65-927F-49F1-9EB8-A06B2D70266B}"/>
                  </a:ext>
                </a:extLst>
              </p:cNvPr>
              <p:cNvSpPr/>
              <p:nvPr/>
            </p:nvSpPr>
            <p:spPr>
              <a:xfrm>
                <a:off x="3069769" y="690589"/>
                <a:ext cx="770711" cy="432092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CC6600"/>
                    </a:solidFill>
                    <a:latin typeface="Arial Black" panose="020B0A04020102020204" pitchFamily="34" charset="0"/>
                  </a:rPr>
                  <a:t>4</a:t>
                </a:r>
                <a:endPara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39" name="Freeform 22">
                <a:extLst>
                  <a:ext uri="{FF2B5EF4-FFF2-40B4-BE49-F238E27FC236}">
                    <a16:creationId xmlns:a16="http://schemas.microsoft.com/office/drawing/2014/main" id="{2F4D8159-269B-49F2-9740-E8271D97193E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3456741" y="796656"/>
                <a:ext cx="230158" cy="221978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72000"/>
              <a:lstStyle/>
              <a:p>
                <a:endParaRPr lang="sv-SE"/>
              </a:p>
            </p:txBody>
          </p:sp>
        </p:grpSp>
        <p:grpSp>
          <p:nvGrpSpPr>
            <p:cNvPr id="49" name="Grupp 48">
              <a:extLst>
                <a:ext uri="{FF2B5EF4-FFF2-40B4-BE49-F238E27FC236}">
                  <a16:creationId xmlns:a16="http://schemas.microsoft.com/office/drawing/2014/main" id="{CFC0C441-C942-4FDC-9A2A-5848AAF56EC5}"/>
                </a:ext>
              </a:extLst>
            </p:cNvPr>
            <p:cNvGrpSpPr/>
            <p:nvPr/>
          </p:nvGrpSpPr>
          <p:grpSpPr>
            <a:xfrm>
              <a:off x="4993711" y="3975707"/>
              <a:ext cx="772422" cy="423019"/>
              <a:chOff x="4741918" y="720827"/>
              <a:chExt cx="772422" cy="423019"/>
            </a:xfrm>
          </p:grpSpPr>
          <p:sp>
            <p:nvSpPr>
              <p:cNvPr id="50" name="Rektangel med rundade hörn 46">
                <a:extLst>
                  <a:ext uri="{FF2B5EF4-FFF2-40B4-BE49-F238E27FC236}">
                    <a16:creationId xmlns:a16="http://schemas.microsoft.com/office/drawing/2014/main" id="{E4B39E6F-FC96-4A03-A883-D943B0F65126}"/>
                  </a:ext>
                </a:extLst>
              </p:cNvPr>
              <p:cNvSpPr/>
              <p:nvPr/>
            </p:nvSpPr>
            <p:spPr>
              <a:xfrm>
                <a:off x="4741918" y="720827"/>
                <a:ext cx="772422" cy="423019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3A600"/>
                    </a:solidFill>
                    <a:latin typeface="Arial Black" panose="020B0A04020102020204" pitchFamily="34" charset="0"/>
                  </a:rPr>
                  <a:t>4</a:t>
                </a:r>
                <a:endParaRPr lang="sv-SE" sz="3400" b="1" dirty="0">
                  <a:solidFill>
                    <a:srgbClr val="03A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51" name="Freeform 23" descr="90 %">
                <a:extLst>
                  <a:ext uri="{FF2B5EF4-FFF2-40B4-BE49-F238E27FC236}">
                    <a16:creationId xmlns:a16="http://schemas.microsoft.com/office/drawing/2014/main" id="{8F421BA9-C33E-4F41-BF61-87CB6594541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131277" y="823996"/>
                <a:ext cx="240239" cy="222937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rgbClr val="0CB303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  <p:grpSp>
          <p:nvGrpSpPr>
            <p:cNvPr id="52" name="Grupp 51">
              <a:extLst>
                <a:ext uri="{FF2B5EF4-FFF2-40B4-BE49-F238E27FC236}">
                  <a16:creationId xmlns:a16="http://schemas.microsoft.com/office/drawing/2014/main" id="{E2ED5E45-6FF4-44E0-BB04-5D957A2B83B0}"/>
                </a:ext>
              </a:extLst>
            </p:cNvPr>
            <p:cNvGrpSpPr/>
            <p:nvPr/>
          </p:nvGrpSpPr>
          <p:grpSpPr>
            <a:xfrm>
              <a:off x="8103365" y="3975707"/>
              <a:ext cx="782219" cy="423021"/>
              <a:chOff x="6151981" y="712359"/>
              <a:chExt cx="782219" cy="423021"/>
            </a:xfrm>
          </p:grpSpPr>
          <p:sp>
            <p:nvSpPr>
              <p:cNvPr id="53" name="Rektangel med rundade hörn 46">
                <a:extLst>
                  <a:ext uri="{FF2B5EF4-FFF2-40B4-BE49-F238E27FC236}">
                    <a16:creationId xmlns:a16="http://schemas.microsoft.com/office/drawing/2014/main" id="{4CC1C274-116B-4A76-9CC2-C5B2D17A266F}"/>
                  </a:ext>
                </a:extLst>
              </p:cNvPr>
              <p:cNvSpPr/>
              <p:nvPr/>
            </p:nvSpPr>
            <p:spPr>
              <a:xfrm>
                <a:off x="6151981" y="712359"/>
                <a:ext cx="782219" cy="423021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4</a:t>
                </a:r>
              </a:p>
            </p:txBody>
          </p:sp>
          <p:sp>
            <p:nvSpPr>
              <p:cNvPr id="54" name="Freeform 20" descr="90 %">
                <a:extLst>
                  <a:ext uri="{FF2B5EF4-FFF2-40B4-BE49-F238E27FC236}">
                    <a16:creationId xmlns:a16="http://schemas.microsoft.com/office/drawing/2014/main" id="{9B7B714E-CA11-40DB-9D11-73D96A9966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0432" y="812179"/>
                <a:ext cx="210037" cy="218341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55" name="Grupp 54">
              <a:extLst>
                <a:ext uri="{FF2B5EF4-FFF2-40B4-BE49-F238E27FC236}">
                  <a16:creationId xmlns:a16="http://schemas.microsoft.com/office/drawing/2014/main" id="{6EA3C475-737A-4F47-B641-A14398A52939}"/>
                </a:ext>
              </a:extLst>
            </p:cNvPr>
            <p:cNvGrpSpPr/>
            <p:nvPr/>
          </p:nvGrpSpPr>
          <p:grpSpPr>
            <a:xfrm>
              <a:off x="7070080" y="3975707"/>
              <a:ext cx="766668" cy="420445"/>
              <a:chOff x="7691532" y="739488"/>
              <a:chExt cx="766668" cy="420445"/>
            </a:xfrm>
          </p:grpSpPr>
          <p:sp>
            <p:nvSpPr>
              <p:cNvPr id="56" name="Rektangel med rundade hörn 46">
                <a:extLst>
                  <a:ext uri="{FF2B5EF4-FFF2-40B4-BE49-F238E27FC236}">
                    <a16:creationId xmlns:a16="http://schemas.microsoft.com/office/drawing/2014/main" id="{4F66CF94-EAB6-4E5C-AF4E-21415496EFAD}"/>
                  </a:ext>
                </a:extLst>
              </p:cNvPr>
              <p:cNvSpPr/>
              <p:nvPr/>
            </p:nvSpPr>
            <p:spPr>
              <a:xfrm>
                <a:off x="7691532" y="739488"/>
                <a:ext cx="766668" cy="420445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4</a:t>
                </a:r>
              </a:p>
            </p:txBody>
          </p:sp>
          <p:sp>
            <p:nvSpPr>
              <p:cNvPr id="57" name="Freeform 21">
                <a:extLst>
                  <a:ext uri="{FF2B5EF4-FFF2-40B4-BE49-F238E27FC236}">
                    <a16:creationId xmlns:a16="http://schemas.microsoft.com/office/drawing/2014/main" id="{BD8B3E27-F975-4DB1-8BD3-C29097A1C447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089474" y="844424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sp>
        <p:nvSpPr>
          <p:cNvPr id="58" name="textruta 57">
            <a:extLst>
              <a:ext uri="{FF2B5EF4-FFF2-40B4-BE49-F238E27FC236}">
                <a16:creationId xmlns:a16="http://schemas.microsoft.com/office/drawing/2014/main" id="{B7D11E36-6D1F-4D01-AC38-B2799F48D28C}"/>
              </a:ext>
            </a:extLst>
          </p:cNvPr>
          <p:cNvSpPr txBox="1"/>
          <p:nvPr/>
        </p:nvSpPr>
        <p:spPr>
          <a:xfrm>
            <a:off x="5544337" y="3607117"/>
            <a:ext cx="3896824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sv-SE" sz="2800" b="1" dirty="0"/>
              <a:t>Ny </a:t>
            </a:r>
            <a:r>
              <a:rPr lang="sv-SE" sz="2800" b="1" dirty="0" smtClean="0"/>
              <a:t>farge </a:t>
            </a:r>
            <a:r>
              <a:rPr lang="sv-SE" sz="2800" dirty="0" smtClean="0"/>
              <a:t>fra makkeren </a:t>
            </a:r>
            <a:r>
              <a:rPr lang="sv-SE" sz="2800" dirty="0"/>
              <a:t>e</a:t>
            </a:r>
            <a:r>
              <a:rPr lang="sv-SE" sz="2800" dirty="0" smtClean="0"/>
              <a:t>r</a:t>
            </a:r>
            <a:endParaRPr lang="sv-SE" sz="2800" dirty="0"/>
          </a:p>
          <a:p>
            <a:pPr algn="ctr">
              <a:lnSpc>
                <a:spcPts val="3200"/>
              </a:lnSpc>
            </a:pPr>
            <a:r>
              <a:rPr lang="sv-SE" sz="2800" b="1" dirty="0">
                <a:solidFill>
                  <a:srgbClr val="A20000"/>
                </a:solidFill>
              </a:rPr>
              <a:t>krav </a:t>
            </a:r>
            <a:r>
              <a:rPr lang="sv-SE" sz="2800" b="1" dirty="0" smtClean="0">
                <a:solidFill>
                  <a:srgbClr val="A20000"/>
                </a:solidFill>
              </a:rPr>
              <a:t>til utgang</a:t>
            </a:r>
            <a:r>
              <a:rPr lang="sv-SE" sz="2800" dirty="0"/>
              <a:t>!</a:t>
            </a:r>
          </a:p>
        </p:txBody>
      </p:sp>
      <p:grpSp>
        <p:nvGrpSpPr>
          <p:cNvPr id="42" name="Grupp 41"/>
          <p:cNvGrpSpPr/>
          <p:nvPr/>
        </p:nvGrpSpPr>
        <p:grpSpPr>
          <a:xfrm>
            <a:off x="6571860" y="5181719"/>
            <a:ext cx="782219" cy="423021"/>
            <a:chOff x="6151981" y="712359"/>
            <a:chExt cx="782219" cy="423021"/>
          </a:xfrm>
        </p:grpSpPr>
        <p:sp>
          <p:nvSpPr>
            <p:cNvPr id="43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51981" y="712359"/>
              <a:ext cx="782219" cy="423021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44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0432" y="812179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5" name="Grupp 44"/>
          <p:cNvGrpSpPr/>
          <p:nvPr/>
        </p:nvGrpSpPr>
        <p:grpSpPr>
          <a:xfrm>
            <a:off x="7719522" y="5181382"/>
            <a:ext cx="770711" cy="432092"/>
            <a:chOff x="3222169" y="3772463"/>
            <a:chExt cx="770711" cy="432092"/>
          </a:xfrm>
        </p:grpSpPr>
        <p:sp>
          <p:nvSpPr>
            <p:cNvPr id="46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3222169" y="3772463"/>
              <a:ext cx="770711" cy="432092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4</a:t>
              </a:r>
              <a:endParaRPr lang="sv-SE" sz="3400" b="1" dirty="0">
                <a:solidFill>
                  <a:srgbClr val="CC6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7" name="Freeform 22">
              <a:extLst>
                <a:ext uri="{FF2B5EF4-FFF2-40B4-BE49-F238E27FC236}">
                  <a16:creationId xmlns:a16="http://schemas.microsoft.com/office/drawing/2014/main" id="{ADD459F6-EFDB-4E0C-958A-04E3C3503EA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609141" y="3878530"/>
              <a:ext cx="230158" cy="22197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lIns="72000"/>
            <a:lstStyle/>
            <a:p>
              <a:endParaRPr lang="sv-SE"/>
            </a:p>
          </p:txBody>
        </p:sp>
      </p:grpSp>
      <p:grpSp>
        <p:nvGrpSpPr>
          <p:cNvPr id="48" name="Grupp 47"/>
          <p:cNvGrpSpPr/>
          <p:nvPr/>
        </p:nvGrpSpPr>
        <p:grpSpPr>
          <a:xfrm>
            <a:off x="6571764" y="5762661"/>
            <a:ext cx="770711" cy="432092"/>
            <a:chOff x="3222169" y="1918256"/>
            <a:chExt cx="770711" cy="432092"/>
          </a:xfrm>
        </p:grpSpPr>
        <p:sp>
          <p:nvSpPr>
            <p:cNvPr id="59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3222169" y="1918256"/>
              <a:ext cx="770711" cy="432092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5</a:t>
              </a:r>
              <a:endParaRPr lang="sv-SE" sz="3400" b="1" dirty="0">
                <a:solidFill>
                  <a:srgbClr val="CC6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ADD459F6-EFDB-4E0C-958A-04E3C3503EA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609141" y="2024323"/>
              <a:ext cx="230158" cy="22197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lIns="72000"/>
            <a:lstStyle/>
            <a:p>
              <a:endParaRPr lang="sv-SE"/>
            </a:p>
          </p:txBody>
        </p:sp>
      </p:grpSp>
      <p:sp>
        <p:nvSpPr>
          <p:cNvPr id="62" name="textruta 61"/>
          <p:cNvSpPr txBox="1"/>
          <p:nvPr/>
        </p:nvSpPr>
        <p:spPr>
          <a:xfrm>
            <a:off x="307844" y="1918011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3" name="textruta 62"/>
          <p:cNvSpPr txBox="1"/>
          <p:nvPr/>
        </p:nvSpPr>
        <p:spPr>
          <a:xfrm>
            <a:off x="6633999" y="4689202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>
                <a:solidFill>
                  <a:schemeClr val="accent1">
                    <a:lumMod val="75000"/>
                  </a:schemeClr>
                </a:solidFill>
              </a:rPr>
              <a:t>ÅH</a:t>
            </a:r>
            <a:endParaRPr lang="sv-SE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7747453" y="4692313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sv-SE" sz="2400" b="1" dirty="0" smtClean="0">
                <a:solidFill>
                  <a:schemeClr val="accent1">
                    <a:lumMod val="75000"/>
                  </a:schemeClr>
                </a:solidFill>
              </a:rPr>
              <a:t>H</a:t>
            </a:r>
            <a:endParaRPr lang="sv-SE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5" name="Platshållare för innehåll 2">
            <a:extLst>
              <a:ext uri="{FF2B5EF4-FFF2-40B4-BE49-F238E27FC236}">
                <a16:creationId xmlns:a16="http://schemas.microsoft.com/office/drawing/2014/main" id="{20757538-AB75-44F0-8C43-D2AEE3EA215E}"/>
              </a:ext>
            </a:extLst>
          </p:cNvPr>
          <p:cNvSpPr txBox="1">
            <a:spLocks/>
          </p:cNvSpPr>
          <p:nvPr/>
        </p:nvSpPr>
        <p:spPr>
          <a:xfrm>
            <a:off x="7698632" y="5777459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</p:spTree>
    <p:extLst>
      <p:ext uri="{BB962C8B-B14F-4D97-AF65-F5344CB8AC3E}">
        <p14:creationId xmlns:p14="http://schemas.microsoft.com/office/powerpoint/2010/main" val="270232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58" grpId="0"/>
      <p:bldP spid="62" grpId="0"/>
      <p:bldP spid="63" grpId="0"/>
      <p:bldP spid="64" grpId="0"/>
      <p:bldP spid="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32" y="205638"/>
            <a:ext cx="8543925" cy="784944"/>
          </a:xfrm>
        </p:spPr>
        <p:txBody>
          <a:bodyPr>
            <a:normAutofit/>
          </a:bodyPr>
          <a:lstStyle/>
          <a:p>
            <a:pPr>
              <a:tabLst>
                <a:tab pos="361950" algn="l"/>
              </a:tabLst>
            </a:pPr>
            <a:r>
              <a:rPr lang="sv-SE" sz="4000" b="1" dirty="0" smtClean="0">
                <a:latin typeface="Arial Black" panose="020B0A04020102020204" pitchFamily="34" charset="0"/>
              </a:rPr>
              <a:t>Sammenfatning </a:t>
            </a:r>
            <a:r>
              <a:rPr lang="sv-SE" sz="4000" b="1" dirty="0">
                <a:latin typeface="Arial Black" panose="020B0A04020102020204" pitchFamily="34" charset="0"/>
              </a:rPr>
              <a:t>av </a:t>
            </a:r>
            <a:r>
              <a:rPr lang="sv-SE" sz="4000" b="1" dirty="0" smtClean="0">
                <a:latin typeface="Arial Black" panose="020B0A04020102020204" pitchFamily="34" charset="0"/>
              </a:rPr>
              <a:t>leksjon </a:t>
            </a:r>
            <a:r>
              <a:rPr lang="sv-SE" sz="4000" b="1" dirty="0">
                <a:latin typeface="Arial Black" panose="020B0A04020102020204" pitchFamily="34" charset="0"/>
              </a:rPr>
              <a:t>7</a:t>
            </a:r>
          </a:p>
        </p:txBody>
      </p:sp>
      <p:sp>
        <p:nvSpPr>
          <p:cNvPr id="37" name="textruta 36"/>
          <p:cNvSpPr txBox="1"/>
          <p:nvPr/>
        </p:nvSpPr>
        <p:spPr>
          <a:xfrm>
            <a:off x="790998" y="1057786"/>
            <a:ext cx="7013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Å</a:t>
            </a:r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pning 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i </a:t>
            </a:r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svake toåpninger og sperremeldinger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textruta 42"/>
          <p:cNvSpPr txBox="1"/>
          <p:nvPr/>
        </p:nvSpPr>
        <p:spPr>
          <a:xfrm>
            <a:off x="855462" y="2044301"/>
            <a:ext cx="18473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1072727" y="4033420"/>
            <a:ext cx="77052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Det </a:t>
            </a:r>
            <a:r>
              <a:rPr lang="sv-SE" sz="2800" dirty="0" smtClean="0"/>
              <a:t>er oftere lønnsomt å stampe utenfor </a:t>
            </a:r>
            <a:r>
              <a:rPr lang="sv-SE" sz="2800" b="1" dirty="0" smtClean="0">
                <a:solidFill>
                  <a:srgbClr val="009900"/>
                </a:solidFill>
              </a:rPr>
              <a:t>faresone</a:t>
            </a:r>
            <a:r>
              <a:rPr lang="sv-SE" sz="2800" dirty="0" smtClean="0"/>
              <a:t> mot i </a:t>
            </a:r>
            <a:r>
              <a:rPr lang="sv-SE" sz="2800" b="1" dirty="0" smtClean="0">
                <a:solidFill>
                  <a:srgbClr val="C00000"/>
                </a:solidFill>
              </a:rPr>
              <a:t>faresone</a:t>
            </a:r>
            <a:r>
              <a:rPr lang="sv-SE" sz="2800" dirty="0" smtClean="0"/>
              <a:t>.</a:t>
            </a:r>
            <a:endParaRPr lang="sv-SE" sz="2800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C5ED04CB-A263-4989-BAE0-1853F5BF91CA}"/>
              </a:ext>
            </a:extLst>
          </p:cNvPr>
          <p:cNvSpPr txBox="1"/>
          <p:nvPr/>
        </p:nvSpPr>
        <p:spPr>
          <a:xfrm>
            <a:off x="1072728" y="3418941"/>
            <a:ext cx="7301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614488" algn="l"/>
                <a:tab pos="6102350" algn="l"/>
              </a:tabLst>
            </a:pPr>
            <a:r>
              <a:rPr lang="sv-SE" sz="2800" dirty="0" smtClean="0"/>
              <a:t>Melding </a:t>
            </a:r>
            <a:r>
              <a:rPr lang="sv-SE" sz="2800" dirty="0"/>
              <a:t>i ny </a:t>
            </a:r>
            <a:r>
              <a:rPr lang="sv-SE" sz="2800" dirty="0" smtClean="0"/>
              <a:t>farge fra makkeren </a:t>
            </a:r>
            <a:r>
              <a:rPr lang="sv-SE" sz="2800" dirty="0"/>
              <a:t>e</a:t>
            </a:r>
            <a:r>
              <a:rPr lang="sv-SE" sz="2800" dirty="0" smtClean="0"/>
              <a:t>r </a:t>
            </a:r>
            <a:r>
              <a:rPr lang="sv-SE" sz="2800" b="1" dirty="0">
                <a:solidFill>
                  <a:srgbClr val="009900"/>
                </a:solidFill>
              </a:rPr>
              <a:t>krav</a:t>
            </a:r>
            <a:r>
              <a:rPr lang="sv-SE" sz="2800" dirty="0">
                <a:solidFill>
                  <a:srgbClr val="009900"/>
                </a:solidFill>
              </a:rPr>
              <a:t> </a:t>
            </a:r>
            <a:r>
              <a:rPr lang="sv-SE" sz="2800" dirty="0" smtClean="0">
                <a:solidFill>
                  <a:srgbClr val="009900"/>
                </a:solidFill>
              </a:rPr>
              <a:t>til runde.</a:t>
            </a:r>
            <a:endParaRPr lang="sv-SE" sz="2800" b="1" dirty="0">
              <a:solidFill>
                <a:srgbClr val="009900"/>
              </a:solidFill>
            </a:endParaRPr>
          </a:p>
        </p:txBody>
      </p:sp>
      <p:grpSp>
        <p:nvGrpSpPr>
          <p:cNvPr id="4" name="Grupp 3"/>
          <p:cNvGrpSpPr/>
          <p:nvPr/>
        </p:nvGrpSpPr>
        <p:grpSpPr>
          <a:xfrm>
            <a:off x="988508" y="2238883"/>
            <a:ext cx="7161581" cy="830997"/>
            <a:chOff x="1127396" y="2237473"/>
            <a:chExt cx="6893484" cy="830997"/>
          </a:xfrm>
        </p:grpSpPr>
        <p:sp>
          <p:nvSpPr>
            <p:cNvPr id="26" name="textruta 25">
              <a:extLst>
                <a:ext uri="{FF2B5EF4-FFF2-40B4-BE49-F238E27FC236}">
                  <a16:creationId xmlns:a16="http://schemas.microsoft.com/office/drawing/2014/main" id="{9136C214-5CE6-4AEA-8B33-235A79DCDC47}"/>
                </a:ext>
              </a:extLst>
            </p:cNvPr>
            <p:cNvSpPr txBox="1"/>
            <p:nvPr/>
          </p:nvSpPr>
          <p:spPr>
            <a:xfrm>
              <a:off x="4717139" y="2237473"/>
              <a:ext cx="33037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/>
                <a:t>6</a:t>
              </a:r>
              <a:r>
                <a:rPr lang="sv-SE" sz="2400" dirty="0" smtClean="0"/>
                <a:t>-11 </a:t>
              </a:r>
              <a:r>
                <a:rPr lang="sv-SE" sz="2400" dirty="0"/>
                <a:t>hp	7-korts </a:t>
              </a:r>
              <a:r>
                <a:rPr lang="sv-SE" sz="2400" dirty="0" smtClean="0"/>
                <a:t>farge</a:t>
              </a:r>
              <a:endParaRPr lang="sv-SE" sz="2400" dirty="0">
                <a:solidFill>
                  <a:srgbClr val="FF9933"/>
                </a:solidFill>
              </a:endParaRPr>
            </a:p>
          </p:txBody>
        </p:sp>
        <p:grpSp>
          <p:nvGrpSpPr>
            <p:cNvPr id="25" name="Grupp 24">
              <a:extLst>
                <a:ext uri="{FF2B5EF4-FFF2-40B4-BE49-F238E27FC236}">
                  <a16:creationId xmlns:a16="http://schemas.microsoft.com/office/drawing/2014/main" id="{1D241334-884F-4638-BD42-28B7250C680D}"/>
                </a:ext>
              </a:extLst>
            </p:cNvPr>
            <p:cNvGrpSpPr/>
            <p:nvPr/>
          </p:nvGrpSpPr>
          <p:grpSpPr>
            <a:xfrm>
              <a:off x="1127396" y="2272803"/>
              <a:ext cx="3305471" cy="432092"/>
              <a:chOff x="4016361" y="4847036"/>
              <a:chExt cx="3305471" cy="432092"/>
            </a:xfrm>
          </p:grpSpPr>
          <p:grpSp>
            <p:nvGrpSpPr>
              <p:cNvPr id="46" name="Grupp 45">
                <a:extLst>
                  <a:ext uri="{FF2B5EF4-FFF2-40B4-BE49-F238E27FC236}">
                    <a16:creationId xmlns:a16="http://schemas.microsoft.com/office/drawing/2014/main" id="{99182911-A51C-49B5-AD45-65D70DBFB281}"/>
                  </a:ext>
                </a:extLst>
              </p:cNvPr>
              <p:cNvGrpSpPr/>
              <p:nvPr/>
            </p:nvGrpSpPr>
            <p:grpSpPr>
              <a:xfrm>
                <a:off x="4859933" y="4847036"/>
                <a:ext cx="770711" cy="432092"/>
                <a:chOff x="3069769" y="690589"/>
                <a:chExt cx="770711" cy="432092"/>
              </a:xfrm>
            </p:grpSpPr>
            <p:sp>
              <p:nvSpPr>
                <p:cNvPr id="56" name="Rektangel med rundade hörn 46">
                  <a:extLst>
                    <a:ext uri="{FF2B5EF4-FFF2-40B4-BE49-F238E27FC236}">
                      <a16:creationId xmlns:a16="http://schemas.microsoft.com/office/drawing/2014/main" id="{2D1879BA-AE00-426D-8BFB-61E6E0F43F98}"/>
                    </a:ext>
                  </a:extLst>
                </p:cNvPr>
                <p:cNvSpPr/>
                <p:nvPr/>
              </p:nvSpPr>
              <p:spPr>
                <a:xfrm>
                  <a:off x="3069769" y="690589"/>
                  <a:ext cx="770711" cy="432092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CC6600"/>
                      </a:solidFill>
                      <a:latin typeface="Arial Black" panose="020B0A04020102020204" pitchFamily="34" charset="0"/>
                    </a:rPr>
                    <a:t>3</a:t>
                  </a:r>
                  <a:endParaRPr lang="sv-SE" sz="3400" b="1" dirty="0">
                    <a:solidFill>
                      <a:srgbClr val="CC66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57" name="Freeform 22">
                  <a:extLst>
                    <a:ext uri="{FF2B5EF4-FFF2-40B4-BE49-F238E27FC236}">
                      <a16:creationId xmlns:a16="http://schemas.microsoft.com/office/drawing/2014/main" id="{F09FBCE9-5A61-4DE1-9084-5C2AD344AA78}"/>
                    </a:ext>
                  </a:extLst>
                </p:cNvPr>
                <p:cNvSpPr>
                  <a:spLocks/>
                </p:cNvSpPr>
                <p:nvPr/>
              </p:nvSpPr>
              <p:spPr bwMode="blackWhite">
                <a:xfrm>
                  <a:off x="3456741" y="796656"/>
                  <a:ext cx="230158" cy="221978"/>
                </a:xfrm>
                <a:custGeom>
                  <a:avLst/>
                  <a:gdLst>
                    <a:gd name="T0" fmla="*/ 2147483646 w 169"/>
                    <a:gd name="T1" fmla="*/ 2147483646 h 183"/>
                    <a:gd name="T2" fmla="*/ 2147483646 w 169"/>
                    <a:gd name="T3" fmla="*/ 2147483646 h 183"/>
                    <a:gd name="T4" fmla="*/ 2147483646 w 169"/>
                    <a:gd name="T5" fmla="*/ 2147483646 h 183"/>
                    <a:gd name="T6" fmla="*/ 2147483646 w 169"/>
                    <a:gd name="T7" fmla="*/ 2147483646 h 183"/>
                    <a:gd name="T8" fmla="*/ 2147483646 w 169"/>
                    <a:gd name="T9" fmla="*/ 0 h 183"/>
                    <a:gd name="T10" fmla="*/ 2147483646 w 169"/>
                    <a:gd name="T11" fmla="*/ 2147483646 h 183"/>
                    <a:gd name="T12" fmla="*/ 2147483646 w 169"/>
                    <a:gd name="T13" fmla="*/ 2147483646 h 183"/>
                    <a:gd name="T14" fmla="*/ 2147483646 w 169"/>
                    <a:gd name="T15" fmla="*/ 2147483646 h 183"/>
                    <a:gd name="T16" fmla="*/ 2147483646 w 169"/>
                    <a:gd name="T17" fmla="*/ 2147483646 h 183"/>
                    <a:gd name="T18" fmla="*/ 2147483646 w 169"/>
                    <a:gd name="T19" fmla="*/ 2147483646 h 183"/>
                    <a:gd name="T20" fmla="*/ 2147483646 w 169"/>
                    <a:gd name="T21" fmla="*/ 2147483646 h 183"/>
                    <a:gd name="T22" fmla="*/ 2147483646 w 169"/>
                    <a:gd name="T23" fmla="*/ 2147483646 h 183"/>
                    <a:gd name="T24" fmla="*/ 2147483646 w 169"/>
                    <a:gd name="T25" fmla="*/ 2147483646 h 183"/>
                    <a:gd name="T26" fmla="*/ 2147483646 w 169"/>
                    <a:gd name="T27" fmla="*/ 2147483646 h 183"/>
                    <a:gd name="T28" fmla="*/ 2147483646 w 169"/>
                    <a:gd name="T29" fmla="*/ 2147483646 h 183"/>
                    <a:gd name="T30" fmla="*/ 2147483646 w 169"/>
                    <a:gd name="T31" fmla="*/ 2147483646 h 183"/>
                    <a:gd name="T32" fmla="*/ 2147483646 w 169"/>
                    <a:gd name="T33" fmla="*/ 2147483646 h 183"/>
                    <a:gd name="T34" fmla="*/ 2147483646 w 169"/>
                    <a:gd name="T35" fmla="*/ 2147483646 h 183"/>
                    <a:gd name="T36" fmla="*/ 0 w 169"/>
                    <a:gd name="T37" fmla="*/ 2147483646 h 183"/>
                    <a:gd name="T38" fmla="*/ 2147483646 w 169"/>
                    <a:gd name="T39" fmla="*/ 2147483646 h 183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69"/>
                    <a:gd name="T61" fmla="*/ 0 h 183"/>
                    <a:gd name="T62" fmla="*/ 169 w 169"/>
                    <a:gd name="T63" fmla="*/ 183 h 183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69" h="183">
                      <a:moveTo>
                        <a:pt x="1" y="91"/>
                      </a:moveTo>
                      <a:lnTo>
                        <a:pt x="26" y="71"/>
                      </a:lnTo>
                      <a:lnTo>
                        <a:pt x="48" y="49"/>
                      </a:lnTo>
                      <a:lnTo>
                        <a:pt x="67" y="26"/>
                      </a:lnTo>
                      <a:lnTo>
                        <a:pt x="85" y="0"/>
                      </a:lnTo>
                      <a:lnTo>
                        <a:pt x="84" y="1"/>
                      </a:lnTo>
                      <a:lnTo>
                        <a:pt x="101" y="26"/>
                      </a:lnTo>
                      <a:lnTo>
                        <a:pt x="120" y="50"/>
                      </a:lnTo>
                      <a:lnTo>
                        <a:pt x="143" y="71"/>
                      </a:lnTo>
                      <a:lnTo>
                        <a:pt x="168" y="91"/>
                      </a:lnTo>
                      <a:lnTo>
                        <a:pt x="167" y="91"/>
                      </a:lnTo>
                      <a:lnTo>
                        <a:pt x="142" y="111"/>
                      </a:lnTo>
                      <a:lnTo>
                        <a:pt x="120" y="133"/>
                      </a:lnTo>
                      <a:lnTo>
                        <a:pt x="100" y="156"/>
                      </a:lnTo>
                      <a:lnTo>
                        <a:pt x="83" y="182"/>
                      </a:lnTo>
                      <a:lnTo>
                        <a:pt x="66" y="157"/>
                      </a:lnTo>
                      <a:lnTo>
                        <a:pt x="47" y="133"/>
                      </a:lnTo>
                      <a:lnTo>
                        <a:pt x="24" y="111"/>
                      </a:lnTo>
                      <a:lnTo>
                        <a:pt x="0" y="91"/>
                      </a:lnTo>
                      <a:lnTo>
                        <a:pt x="1" y="91"/>
                      </a:lnTo>
                    </a:path>
                  </a:pathLst>
                </a:custGeom>
                <a:solidFill>
                  <a:srgbClr val="FF66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72000"/>
                <a:lstStyle/>
                <a:p>
                  <a:endParaRPr lang="sv-SE"/>
                </a:p>
              </p:txBody>
            </p:sp>
          </p:grpSp>
          <p:grpSp>
            <p:nvGrpSpPr>
              <p:cNvPr id="47" name="Grupp 46">
                <a:extLst>
                  <a:ext uri="{FF2B5EF4-FFF2-40B4-BE49-F238E27FC236}">
                    <a16:creationId xmlns:a16="http://schemas.microsoft.com/office/drawing/2014/main" id="{E9E74FD6-F3BA-4E0F-9ADC-4EA1AB907E8D}"/>
                  </a:ext>
                </a:extLst>
              </p:cNvPr>
              <p:cNvGrpSpPr/>
              <p:nvPr/>
            </p:nvGrpSpPr>
            <p:grpSpPr>
              <a:xfrm>
                <a:off x="4016361" y="4847036"/>
                <a:ext cx="772422" cy="423019"/>
                <a:chOff x="4741918" y="720827"/>
                <a:chExt cx="772422" cy="423019"/>
              </a:xfrm>
            </p:grpSpPr>
            <p:sp>
              <p:nvSpPr>
                <p:cNvPr id="54" name="Rektangel med rundade hörn 46">
                  <a:extLst>
                    <a:ext uri="{FF2B5EF4-FFF2-40B4-BE49-F238E27FC236}">
                      <a16:creationId xmlns:a16="http://schemas.microsoft.com/office/drawing/2014/main" id="{6417F164-F75E-402C-A20A-BA6E6BC317F9}"/>
                    </a:ext>
                  </a:extLst>
                </p:cNvPr>
                <p:cNvSpPr/>
                <p:nvPr/>
              </p:nvSpPr>
              <p:spPr>
                <a:xfrm>
                  <a:off x="4741918" y="720827"/>
                  <a:ext cx="772422" cy="423019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03A600"/>
                      </a:solidFill>
                      <a:latin typeface="Arial Black" panose="020B0A04020102020204" pitchFamily="34" charset="0"/>
                    </a:rPr>
                    <a:t>3</a:t>
                  </a:r>
                  <a:endParaRPr lang="sv-SE" sz="3400" b="1" dirty="0">
                    <a:solidFill>
                      <a:srgbClr val="03A6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55" name="Freeform 23" descr="90 %">
                  <a:extLst>
                    <a:ext uri="{FF2B5EF4-FFF2-40B4-BE49-F238E27FC236}">
                      <a16:creationId xmlns:a16="http://schemas.microsoft.com/office/drawing/2014/main" id="{0CCD2AA5-7B5E-4D36-B711-853FB82314C3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5131277" y="823996"/>
                  <a:ext cx="240239" cy="222937"/>
                </a:xfrm>
                <a:custGeom>
                  <a:avLst/>
                  <a:gdLst>
                    <a:gd name="T0" fmla="*/ 2147483647 w 176"/>
                    <a:gd name="T1" fmla="*/ 2147483647 h 184"/>
                    <a:gd name="T2" fmla="*/ 2147483647 w 176"/>
                    <a:gd name="T3" fmla="*/ 2147483647 h 184"/>
                    <a:gd name="T4" fmla="*/ 2147483647 w 176"/>
                    <a:gd name="T5" fmla="*/ 2147483647 h 184"/>
                    <a:gd name="T6" fmla="*/ 2147483647 w 176"/>
                    <a:gd name="T7" fmla="*/ 2147483647 h 184"/>
                    <a:gd name="T8" fmla="*/ 2147483647 w 176"/>
                    <a:gd name="T9" fmla="*/ 2147483647 h 184"/>
                    <a:gd name="T10" fmla="*/ 2147483647 w 176"/>
                    <a:gd name="T11" fmla="*/ 2147483647 h 184"/>
                    <a:gd name="T12" fmla="*/ 2147483647 w 176"/>
                    <a:gd name="T13" fmla="*/ 2147483647 h 184"/>
                    <a:gd name="T14" fmla="*/ 2147483647 w 176"/>
                    <a:gd name="T15" fmla="*/ 2147483647 h 184"/>
                    <a:gd name="T16" fmla="*/ 0 w 176"/>
                    <a:gd name="T17" fmla="*/ 2147483647 h 184"/>
                    <a:gd name="T18" fmla="*/ 2147483647 w 176"/>
                    <a:gd name="T19" fmla="*/ 2147483647 h 184"/>
                    <a:gd name="T20" fmla="*/ 2147483647 w 176"/>
                    <a:gd name="T21" fmla="*/ 2147483647 h 184"/>
                    <a:gd name="T22" fmla="*/ 2147483647 w 176"/>
                    <a:gd name="T23" fmla="*/ 2147483647 h 184"/>
                    <a:gd name="T24" fmla="*/ 2147483647 w 176"/>
                    <a:gd name="T25" fmla="*/ 2147483647 h 184"/>
                    <a:gd name="T26" fmla="*/ 2147483647 w 176"/>
                    <a:gd name="T27" fmla="*/ 2147483647 h 184"/>
                    <a:gd name="T28" fmla="*/ 2147483647 w 176"/>
                    <a:gd name="T29" fmla="*/ 2147483647 h 184"/>
                    <a:gd name="T30" fmla="*/ 2147483647 w 176"/>
                    <a:gd name="T31" fmla="*/ 2147483647 h 184"/>
                    <a:gd name="T32" fmla="*/ 2147483647 w 176"/>
                    <a:gd name="T33" fmla="*/ 2147483647 h 184"/>
                    <a:gd name="T34" fmla="*/ 2147483647 w 176"/>
                    <a:gd name="T35" fmla="*/ 2147483647 h 184"/>
                    <a:gd name="T36" fmla="*/ 2147483647 w 176"/>
                    <a:gd name="T37" fmla="*/ 2147483647 h 184"/>
                    <a:gd name="T38" fmla="*/ 2147483647 w 176"/>
                    <a:gd name="T39" fmla="*/ 0 h 184"/>
                    <a:gd name="T40" fmla="*/ 2147483647 w 176"/>
                    <a:gd name="T41" fmla="*/ 0 h 184"/>
                    <a:gd name="T42" fmla="*/ 2147483647 w 176"/>
                    <a:gd name="T43" fmla="*/ 2147483647 h 184"/>
                    <a:gd name="T44" fmla="*/ 2147483647 w 176"/>
                    <a:gd name="T45" fmla="*/ 2147483647 h 184"/>
                    <a:gd name="T46" fmla="*/ 2147483647 w 176"/>
                    <a:gd name="T47" fmla="*/ 2147483647 h 184"/>
                    <a:gd name="T48" fmla="*/ 2147483647 w 176"/>
                    <a:gd name="T49" fmla="*/ 2147483647 h 184"/>
                    <a:gd name="T50" fmla="*/ 2147483647 w 176"/>
                    <a:gd name="T51" fmla="*/ 2147483647 h 184"/>
                    <a:gd name="T52" fmla="*/ 2147483647 w 176"/>
                    <a:gd name="T53" fmla="*/ 2147483647 h 184"/>
                    <a:gd name="T54" fmla="*/ 2147483647 w 176"/>
                    <a:gd name="T55" fmla="*/ 2147483647 h 184"/>
                    <a:gd name="T56" fmla="*/ 2147483647 w 176"/>
                    <a:gd name="T57" fmla="*/ 2147483647 h 184"/>
                    <a:gd name="T58" fmla="*/ 2147483647 w 176"/>
                    <a:gd name="T59" fmla="*/ 2147483647 h 184"/>
                    <a:gd name="T60" fmla="*/ 2147483647 w 176"/>
                    <a:gd name="T61" fmla="*/ 2147483647 h 184"/>
                    <a:gd name="T62" fmla="*/ 2147483647 w 176"/>
                    <a:gd name="T63" fmla="*/ 2147483647 h 184"/>
                    <a:gd name="T64" fmla="*/ 2147483647 w 176"/>
                    <a:gd name="T65" fmla="*/ 2147483647 h 184"/>
                    <a:gd name="T66" fmla="*/ 2147483647 w 176"/>
                    <a:gd name="T67" fmla="*/ 2147483647 h 184"/>
                    <a:gd name="T68" fmla="*/ 2147483647 w 176"/>
                    <a:gd name="T69" fmla="*/ 2147483647 h 184"/>
                    <a:gd name="T70" fmla="*/ 2147483647 w 176"/>
                    <a:gd name="T71" fmla="*/ 2147483647 h 184"/>
                    <a:gd name="T72" fmla="*/ 2147483647 w 176"/>
                    <a:gd name="T73" fmla="*/ 2147483647 h 184"/>
                    <a:gd name="T74" fmla="*/ 2147483647 w 176"/>
                    <a:gd name="T75" fmla="*/ 2147483647 h 184"/>
                    <a:gd name="T76" fmla="*/ 2147483647 w 176"/>
                    <a:gd name="T77" fmla="*/ 2147483647 h 184"/>
                    <a:gd name="T78" fmla="*/ 2147483647 w 176"/>
                    <a:gd name="T79" fmla="*/ 2147483647 h 184"/>
                    <a:gd name="T80" fmla="*/ 2147483647 w 176"/>
                    <a:gd name="T81" fmla="*/ 2147483647 h 184"/>
                    <a:gd name="T82" fmla="*/ 2147483647 w 176"/>
                    <a:gd name="T83" fmla="*/ 2147483647 h 184"/>
                    <a:gd name="T84" fmla="*/ 2147483647 w 176"/>
                    <a:gd name="T85" fmla="*/ 2147483647 h 184"/>
                    <a:gd name="T86" fmla="*/ 2147483647 w 176"/>
                    <a:gd name="T87" fmla="*/ 2147483647 h 184"/>
                    <a:gd name="T88" fmla="*/ 2147483647 w 176"/>
                    <a:gd name="T89" fmla="*/ 2147483647 h 184"/>
                    <a:gd name="T90" fmla="*/ 2147483647 w 176"/>
                    <a:gd name="T91" fmla="*/ 2147483647 h 184"/>
                    <a:gd name="T92" fmla="*/ 2147483647 w 176"/>
                    <a:gd name="T93" fmla="*/ 2147483647 h 184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176"/>
                    <a:gd name="T142" fmla="*/ 0 h 184"/>
                    <a:gd name="T143" fmla="*/ 176 w 176"/>
                    <a:gd name="T144" fmla="*/ 184 h 184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176" h="184">
                      <a:moveTo>
                        <a:pt x="68" y="183"/>
                      </a:moveTo>
                      <a:lnTo>
                        <a:pt x="71" y="179"/>
                      </a:lnTo>
                      <a:lnTo>
                        <a:pt x="75" y="173"/>
                      </a:lnTo>
                      <a:lnTo>
                        <a:pt x="79" y="161"/>
                      </a:lnTo>
                      <a:lnTo>
                        <a:pt x="79" y="157"/>
                      </a:lnTo>
                      <a:lnTo>
                        <a:pt x="79" y="154"/>
                      </a:lnTo>
                      <a:lnTo>
                        <a:pt x="79" y="136"/>
                      </a:lnTo>
                      <a:lnTo>
                        <a:pt x="77" y="131"/>
                      </a:lnTo>
                      <a:lnTo>
                        <a:pt x="75" y="130"/>
                      </a:lnTo>
                      <a:lnTo>
                        <a:pt x="70" y="131"/>
                      </a:lnTo>
                      <a:lnTo>
                        <a:pt x="61" y="142"/>
                      </a:lnTo>
                      <a:lnTo>
                        <a:pt x="53" y="150"/>
                      </a:lnTo>
                      <a:lnTo>
                        <a:pt x="44" y="155"/>
                      </a:lnTo>
                      <a:lnTo>
                        <a:pt x="27" y="157"/>
                      </a:lnTo>
                      <a:lnTo>
                        <a:pt x="14" y="152"/>
                      </a:lnTo>
                      <a:lnTo>
                        <a:pt x="7" y="144"/>
                      </a:lnTo>
                      <a:lnTo>
                        <a:pt x="3" y="138"/>
                      </a:lnTo>
                      <a:lnTo>
                        <a:pt x="0" y="126"/>
                      </a:lnTo>
                      <a:lnTo>
                        <a:pt x="0" y="111"/>
                      </a:lnTo>
                      <a:lnTo>
                        <a:pt x="3" y="100"/>
                      </a:lnTo>
                      <a:lnTo>
                        <a:pt x="8" y="88"/>
                      </a:lnTo>
                      <a:lnTo>
                        <a:pt x="15" y="80"/>
                      </a:lnTo>
                      <a:lnTo>
                        <a:pt x="24" y="76"/>
                      </a:lnTo>
                      <a:lnTo>
                        <a:pt x="34" y="75"/>
                      </a:lnTo>
                      <a:lnTo>
                        <a:pt x="47" y="78"/>
                      </a:lnTo>
                      <a:lnTo>
                        <a:pt x="63" y="86"/>
                      </a:lnTo>
                      <a:lnTo>
                        <a:pt x="72" y="89"/>
                      </a:lnTo>
                      <a:lnTo>
                        <a:pt x="76" y="89"/>
                      </a:lnTo>
                      <a:lnTo>
                        <a:pt x="77" y="84"/>
                      </a:lnTo>
                      <a:lnTo>
                        <a:pt x="77" y="80"/>
                      </a:lnTo>
                      <a:lnTo>
                        <a:pt x="72" y="75"/>
                      </a:lnTo>
                      <a:lnTo>
                        <a:pt x="60" y="65"/>
                      </a:lnTo>
                      <a:lnTo>
                        <a:pt x="55" y="55"/>
                      </a:lnTo>
                      <a:lnTo>
                        <a:pt x="51" y="46"/>
                      </a:lnTo>
                      <a:lnTo>
                        <a:pt x="50" y="35"/>
                      </a:lnTo>
                      <a:lnTo>
                        <a:pt x="54" y="19"/>
                      </a:lnTo>
                      <a:lnTo>
                        <a:pt x="60" y="11"/>
                      </a:lnTo>
                      <a:lnTo>
                        <a:pt x="65" y="6"/>
                      </a:lnTo>
                      <a:lnTo>
                        <a:pt x="75" y="1"/>
                      </a:lnTo>
                      <a:lnTo>
                        <a:pt x="83" y="0"/>
                      </a:lnTo>
                      <a:lnTo>
                        <a:pt x="88" y="0"/>
                      </a:lnTo>
                      <a:lnTo>
                        <a:pt x="93" y="0"/>
                      </a:lnTo>
                      <a:lnTo>
                        <a:pt x="101" y="3"/>
                      </a:lnTo>
                      <a:lnTo>
                        <a:pt x="110" y="6"/>
                      </a:lnTo>
                      <a:lnTo>
                        <a:pt x="116" y="11"/>
                      </a:lnTo>
                      <a:lnTo>
                        <a:pt x="123" y="23"/>
                      </a:lnTo>
                      <a:lnTo>
                        <a:pt x="125" y="33"/>
                      </a:lnTo>
                      <a:lnTo>
                        <a:pt x="125" y="42"/>
                      </a:lnTo>
                      <a:lnTo>
                        <a:pt x="124" y="45"/>
                      </a:lnTo>
                      <a:lnTo>
                        <a:pt x="122" y="52"/>
                      </a:lnTo>
                      <a:lnTo>
                        <a:pt x="119" y="58"/>
                      </a:lnTo>
                      <a:lnTo>
                        <a:pt x="116" y="63"/>
                      </a:lnTo>
                      <a:lnTo>
                        <a:pt x="113" y="67"/>
                      </a:lnTo>
                      <a:lnTo>
                        <a:pt x="107" y="72"/>
                      </a:lnTo>
                      <a:lnTo>
                        <a:pt x="103" y="75"/>
                      </a:lnTo>
                      <a:lnTo>
                        <a:pt x="99" y="79"/>
                      </a:lnTo>
                      <a:lnTo>
                        <a:pt x="98" y="84"/>
                      </a:lnTo>
                      <a:lnTo>
                        <a:pt x="98" y="88"/>
                      </a:lnTo>
                      <a:lnTo>
                        <a:pt x="103" y="90"/>
                      </a:lnTo>
                      <a:lnTo>
                        <a:pt x="105" y="89"/>
                      </a:lnTo>
                      <a:lnTo>
                        <a:pt x="111" y="86"/>
                      </a:lnTo>
                      <a:lnTo>
                        <a:pt x="116" y="84"/>
                      </a:lnTo>
                      <a:lnTo>
                        <a:pt x="121" y="80"/>
                      </a:lnTo>
                      <a:lnTo>
                        <a:pt x="133" y="77"/>
                      </a:lnTo>
                      <a:lnTo>
                        <a:pt x="146" y="75"/>
                      </a:lnTo>
                      <a:lnTo>
                        <a:pt x="151" y="76"/>
                      </a:lnTo>
                      <a:lnTo>
                        <a:pt x="158" y="79"/>
                      </a:lnTo>
                      <a:lnTo>
                        <a:pt x="161" y="81"/>
                      </a:lnTo>
                      <a:lnTo>
                        <a:pt x="169" y="91"/>
                      </a:lnTo>
                      <a:lnTo>
                        <a:pt x="173" y="100"/>
                      </a:lnTo>
                      <a:lnTo>
                        <a:pt x="174" y="108"/>
                      </a:lnTo>
                      <a:lnTo>
                        <a:pt x="175" y="119"/>
                      </a:lnTo>
                      <a:lnTo>
                        <a:pt x="174" y="128"/>
                      </a:lnTo>
                      <a:lnTo>
                        <a:pt x="173" y="134"/>
                      </a:lnTo>
                      <a:lnTo>
                        <a:pt x="170" y="141"/>
                      </a:lnTo>
                      <a:lnTo>
                        <a:pt x="170" y="139"/>
                      </a:lnTo>
                      <a:lnTo>
                        <a:pt x="173" y="135"/>
                      </a:lnTo>
                      <a:lnTo>
                        <a:pt x="168" y="143"/>
                      </a:lnTo>
                      <a:lnTo>
                        <a:pt x="161" y="152"/>
                      </a:lnTo>
                      <a:lnTo>
                        <a:pt x="148" y="157"/>
                      </a:lnTo>
                      <a:lnTo>
                        <a:pt x="139" y="157"/>
                      </a:lnTo>
                      <a:lnTo>
                        <a:pt x="128" y="153"/>
                      </a:lnTo>
                      <a:lnTo>
                        <a:pt x="117" y="145"/>
                      </a:lnTo>
                      <a:lnTo>
                        <a:pt x="109" y="136"/>
                      </a:lnTo>
                      <a:lnTo>
                        <a:pt x="104" y="131"/>
                      </a:lnTo>
                      <a:lnTo>
                        <a:pt x="99" y="130"/>
                      </a:lnTo>
                      <a:lnTo>
                        <a:pt x="96" y="133"/>
                      </a:lnTo>
                      <a:lnTo>
                        <a:pt x="96" y="143"/>
                      </a:lnTo>
                      <a:lnTo>
                        <a:pt x="96" y="153"/>
                      </a:lnTo>
                      <a:lnTo>
                        <a:pt x="96" y="160"/>
                      </a:lnTo>
                      <a:lnTo>
                        <a:pt x="98" y="167"/>
                      </a:lnTo>
                      <a:lnTo>
                        <a:pt x="99" y="173"/>
                      </a:lnTo>
                      <a:lnTo>
                        <a:pt x="103" y="179"/>
                      </a:lnTo>
                      <a:lnTo>
                        <a:pt x="106" y="183"/>
                      </a:lnTo>
                      <a:lnTo>
                        <a:pt x="68" y="183"/>
                      </a:lnTo>
                    </a:path>
                  </a:pathLst>
                </a:custGeom>
                <a:solidFill>
                  <a:srgbClr val="0CB303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sv-SE"/>
                </a:p>
              </p:txBody>
            </p:sp>
          </p:grpSp>
          <p:grpSp>
            <p:nvGrpSpPr>
              <p:cNvPr id="48" name="Grupp 47">
                <a:extLst>
                  <a:ext uri="{FF2B5EF4-FFF2-40B4-BE49-F238E27FC236}">
                    <a16:creationId xmlns:a16="http://schemas.microsoft.com/office/drawing/2014/main" id="{8F699427-23AD-459B-A9BD-7966F72E2B79}"/>
                  </a:ext>
                </a:extLst>
              </p:cNvPr>
              <p:cNvGrpSpPr/>
              <p:nvPr/>
            </p:nvGrpSpPr>
            <p:grpSpPr>
              <a:xfrm>
                <a:off x="6539613" y="4847036"/>
                <a:ext cx="782219" cy="423021"/>
                <a:chOff x="6151981" y="712359"/>
                <a:chExt cx="782219" cy="423021"/>
              </a:xfrm>
            </p:grpSpPr>
            <p:sp>
              <p:nvSpPr>
                <p:cNvPr id="52" name="Rektangel med rundade hörn 46">
                  <a:extLst>
                    <a:ext uri="{FF2B5EF4-FFF2-40B4-BE49-F238E27FC236}">
                      <a16:creationId xmlns:a16="http://schemas.microsoft.com/office/drawing/2014/main" id="{FA48B9EA-5EBA-4C1B-A326-1FD3F4067F59}"/>
                    </a:ext>
                  </a:extLst>
                </p:cNvPr>
                <p:cNvSpPr/>
                <p:nvPr/>
              </p:nvSpPr>
              <p:spPr>
                <a:xfrm>
                  <a:off x="6151981" y="712359"/>
                  <a:ext cx="782219" cy="423021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002060"/>
                      </a:solidFill>
                      <a:latin typeface="Arial Black" panose="020B0A04020102020204" pitchFamily="34" charset="0"/>
                    </a:rPr>
                    <a:t>3</a:t>
                  </a:r>
                </a:p>
              </p:txBody>
            </p:sp>
            <p:sp>
              <p:nvSpPr>
                <p:cNvPr id="53" name="Freeform 20" descr="90 %">
                  <a:extLst>
                    <a:ext uri="{FF2B5EF4-FFF2-40B4-BE49-F238E27FC236}">
                      <a16:creationId xmlns:a16="http://schemas.microsoft.com/office/drawing/2014/main" id="{AE97A6CB-E5E3-4B58-8231-D178189839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50432" y="812179"/>
                  <a:ext cx="210037" cy="218341"/>
                </a:xfrm>
                <a:custGeom>
                  <a:avLst/>
                  <a:gdLst>
                    <a:gd name="T0" fmla="*/ 2147483646 w 154"/>
                    <a:gd name="T1" fmla="*/ 2147483646 h 180"/>
                    <a:gd name="T2" fmla="*/ 2147483646 w 154"/>
                    <a:gd name="T3" fmla="*/ 2147483646 h 180"/>
                    <a:gd name="T4" fmla="*/ 2147483646 w 154"/>
                    <a:gd name="T5" fmla="*/ 2147483646 h 180"/>
                    <a:gd name="T6" fmla="*/ 2147483646 w 154"/>
                    <a:gd name="T7" fmla="*/ 2147483646 h 180"/>
                    <a:gd name="T8" fmla="*/ 2147483646 w 154"/>
                    <a:gd name="T9" fmla="*/ 2147483646 h 180"/>
                    <a:gd name="T10" fmla="*/ 2147483646 w 154"/>
                    <a:gd name="T11" fmla="*/ 2147483646 h 180"/>
                    <a:gd name="T12" fmla="*/ 2147483646 w 154"/>
                    <a:gd name="T13" fmla="*/ 2147483646 h 180"/>
                    <a:gd name="T14" fmla="*/ 2147483646 w 154"/>
                    <a:gd name="T15" fmla="*/ 2147483646 h 180"/>
                    <a:gd name="T16" fmla="*/ 2147483646 w 154"/>
                    <a:gd name="T17" fmla="*/ 2147483646 h 180"/>
                    <a:gd name="T18" fmla="*/ 2147483646 w 154"/>
                    <a:gd name="T19" fmla="*/ 2147483646 h 180"/>
                    <a:gd name="T20" fmla="*/ 2147483646 w 154"/>
                    <a:gd name="T21" fmla="*/ 2147483646 h 180"/>
                    <a:gd name="T22" fmla="*/ 2147483646 w 154"/>
                    <a:gd name="T23" fmla="*/ 2147483646 h 180"/>
                    <a:gd name="T24" fmla="*/ 2147483646 w 154"/>
                    <a:gd name="T25" fmla="*/ 2147483646 h 180"/>
                    <a:gd name="T26" fmla="*/ 2147483646 w 154"/>
                    <a:gd name="T27" fmla="*/ 2147483646 h 180"/>
                    <a:gd name="T28" fmla="*/ 2147483646 w 154"/>
                    <a:gd name="T29" fmla="*/ 2147483646 h 180"/>
                    <a:gd name="T30" fmla="*/ 2147483646 w 154"/>
                    <a:gd name="T31" fmla="*/ 2147483646 h 180"/>
                    <a:gd name="T32" fmla="*/ 2147483646 w 154"/>
                    <a:gd name="T33" fmla="*/ 2147483646 h 180"/>
                    <a:gd name="T34" fmla="*/ 2147483646 w 154"/>
                    <a:gd name="T35" fmla="*/ 2147483646 h 180"/>
                    <a:gd name="T36" fmla="*/ 2147483646 w 154"/>
                    <a:gd name="T37" fmla="*/ 2147483646 h 180"/>
                    <a:gd name="T38" fmla="*/ 2147483646 w 154"/>
                    <a:gd name="T39" fmla="*/ 2147483646 h 180"/>
                    <a:gd name="T40" fmla="*/ 2147483646 w 154"/>
                    <a:gd name="T41" fmla="*/ 2147483646 h 180"/>
                    <a:gd name="T42" fmla="*/ 2147483646 w 154"/>
                    <a:gd name="T43" fmla="*/ 2147483646 h 180"/>
                    <a:gd name="T44" fmla="*/ 2147483646 w 154"/>
                    <a:gd name="T45" fmla="*/ 2147483646 h 180"/>
                    <a:gd name="T46" fmla="*/ 2147483646 w 154"/>
                    <a:gd name="T47" fmla="*/ 2147483646 h 180"/>
                    <a:gd name="T48" fmla="*/ 2147483646 w 154"/>
                    <a:gd name="T49" fmla="*/ 2147483646 h 180"/>
                    <a:gd name="T50" fmla="*/ 2147483646 w 154"/>
                    <a:gd name="T51" fmla="*/ 2147483646 h 180"/>
                    <a:gd name="T52" fmla="*/ 2147483646 w 154"/>
                    <a:gd name="T53" fmla="*/ 2147483646 h 180"/>
                    <a:gd name="T54" fmla="*/ 2147483646 w 154"/>
                    <a:gd name="T55" fmla="*/ 2147483646 h 180"/>
                    <a:gd name="T56" fmla="*/ 2147483646 w 154"/>
                    <a:gd name="T57" fmla="*/ 0 h 180"/>
                    <a:gd name="T58" fmla="*/ 2147483646 w 154"/>
                    <a:gd name="T59" fmla="*/ 2147483646 h 180"/>
                    <a:gd name="T60" fmla="*/ 2147483646 w 154"/>
                    <a:gd name="T61" fmla="*/ 2147483646 h 180"/>
                    <a:gd name="T62" fmla="*/ 2147483646 w 154"/>
                    <a:gd name="T63" fmla="*/ 2147483646 h 180"/>
                    <a:gd name="T64" fmla="*/ 2147483646 w 154"/>
                    <a:gd name="T65" fmla="*/ 2147483646 h 180"/>
                    <a:gd name="T66" fmla="*/ 2147483646 w 154"/>
                    <a:gd name="T67" fmla="*/ 2147483646 h 180"/>
                    <a:gd name="T68" fmla="*/ 2147483646 w 154"/>
                    <a:gd name="T69" fmla="*/ 2147483646 h 180"/>
                    <a:gd name="T70" fmla="*/ 0 w 154"/>
                    <a:gd name="T71" fmla="*/ 2147483646 h 180"/>
                    <a:gd name="T72" fmla="*/ 2147483646 w 154"/>
                    <a:gd name="T73" fmla="*/ 2147483646 h 180"/>
                    <a:gd name="T74" fmla="*/ 2147483646 w 154"/>
                    <a:gd name="T75" fmla="*/ 2147483646 h 180"/>
                    <a:gd name="T76" fmla="*/ 2147483646 w 154"/>
                    <a:gd name="T77" fmla="*/ 2147483646 h 180"/>
                    <a:gd name="T78" fmla="*/ 2147483646 w 154"/>
                    <a:gd name="T79" fmla="*/ 2147483646 h 180"/>
                    <a:gd name="T80" fmla="*/ 2147483646 w 154"/>
                    <a:gd name="T81" fmla="*/ 2147483646 h 180"/>
                    <a:gd name="T82" fmla="*/ 2147483646 w 154"/>
                    <a:gd name="T83" fmla="*/ 2147483646 h 180"/>
                    <a:gd name="T84" fmla="*/ 2147483646 w 154"/>
                    <a:gd name="T85" fmla="*/ 2147483646 h 180"/>
                    <a:gd name="T86" fmla="*/ 2147483646 w 154"/>
                    <a:gd name="T87" fmla="*/ 2147483646 h 180"/>
                    <a:gd name="T88" fmla="*/ 2147483646 w 154"/>
                    <a:gd name="T89" fmla="*/ 2147483646 h 180"/>
                    <a:gd name="T90" fmla="*/ 2147483646 w 154"/>
                    <a:gd name="T91" fmla="*/ 2147483646 h 180"/>
                    <a:gd name="T92" fmla="*/ 2147483646 w 154"/>
                    <a:gd name="T93" fmla="*/ 2147483646 h 180"/>
                    <a:gd name="T94" fmla="*/ 2147483646 w 154"/>
                    <a:gd name="T95" fmla="*/ 2147483646 h 180"/>
                    <a:gd name="T96" fmla="*/ 2147483646 w 154"/>
                    <a:gd name="T97" fmla="*/ 2147483646 h 180"/>
                    <a:gd name="T98" fmla="*/ 2147483646 w 154"/>
                    <a:gd name="T99" fmla="*/ 2147483646 h 180"/>
                    <a:gd name="T100" fmla="*/ 2147483646 w 154"/>
                    <a:gd name="T101" fmla="*/ 2147483646 h 180"/>
                    <a:gd name="T102" fmla="*/ 2147483646 w 154"/>
                    <a:gd name="T103" fmla="*/ 2147483646 h 180"/>
                    <a:gd name="T104" fmla="*/ 2147483646 w 154"/>
                    <a:gd name="T105" fmla="*/ 2147483646 h 180"/>
                    <a:gd name="T106" fmla="*/ 2147483646 w 154"/>
                    <a:gd name="T107" fmla="*/ 2147483646 h 180"/>
                    <a:gd name="T108" fmla="*/ 2147483646 w 154"/>
                    <a:gd name="T109" fmla="*/ 2147483646 h 180"/>
                    <a:gd name="T110" fmla="*/ 2147483646 w 154"/>
                    <a:gd name="T111" fmla="*/ 2147483646 h 180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54"/>
                    <a:gd name="T169" fmla="*/ 0 h 180"/>
                    <a:gd name="T170" fmla="*/ 154 w 154"/>
                    <a:gd name="T171" fmla="*/ 180 h 180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54" h="180">
                      <a:moveTo>
                        <a:pt x="78" y="179"/>
                      </a:moveTo>
                      <a:lnTo>
                        <a:pt x="97" y="179"/>
                      </a:lnTo>
                      <a:lnTo>
                        <a:pt x="97" y="178"/>
                      </a:lnTo>
                      <a:lnTo>
                        <a:pt x="89" y="166"/>
                      </a:lnTo>
                      <a:lnTo>
                        <a:pt x="86" y="153"/>
                      </a:lnTo>
                      <a:lnTo>
                        <a:pt x="86" y="130"/>
                      </a:lnTo>
                      <a:lnTo>
                        <a:pt x="87" y="130"/>
                      </a:lnTo>
                      <a:lnTo>
                        <a:pt x="93" y="148"/>
                      </a:lnTo>
                      <a:lnTo>
                        <a:pt x="99" y="155"/>
                      </a:lnTo>
                      <a:lnTo>
                        <a:pt x="106" y="160"/>
                      </a:lnTo>
                      <a:lnTo>
                        <a:pt x="114" y="163"/>
                      </a:lnTo>
                      <a:lnTo>
                        <a:pt x="119" y="164"/>
                      </a:lnTo>
                      <a:lnTo>
                        <a:pt x="123" y="165"/>
                      </a:lnTo>
                      <a:lnTo>
                        <a:pt x="131" y="163"/>
                      </a:lnTo>
                      <a:lnTo>
                        <a:pt x="140" y="159"/>
                      </a:lnTo>
                      <a:lnTo>
                        <a:pt x="140" y="158"/>
                      </a:lnTo>
                      <a:lnTo>
                        <a:pt x="150" y="143"/>
                      </a:lnTo>
                      <a:lnTo>
                        <a:pt x="153" y="126"/>
                      </a:lnTo>
                      <a:lnTo>
                        <a:pt x="153" y="121"/>
                      </a:lnTo>
                      <a:lnTo>
                        <a:pt x="152" y="117"/>
                      </a:lnTo>
                      <a:lnTo>
                        <a:pt x="150" y="108"/>
                      </a:lnTo>
                      <a:lnTo>
                        <a:pt x="140" y="93"/>
                      </a:lnTo>
                      <a:lnTo>
                        <a:pt x="140" y="94"/>
                      </a:lnTo>
                      <a:lnTo>
                        <a:pt x="115" y="58"/>
                      </a:lnTo>
                      <a:lnTo>
                        <a:pt x="117" y="59"/>
                      </a:lnTo>
                      <a:lnTo>
                        <a:pt x="95" y="31"/>
                      </a:lnTo>
                      <a:lnTo>
                        <a:pt x="77" y="1"/>
                      </a:lnTo>
                      <a:lnTo>
                        <a:pt x="76" y="0"/>
                      </a:lnTo>
                      <a:lnTo>
                        <a:pt x="58" y="31"/>
                      </a:lnTo>
                      <a:lnTo>
                        <a:pt x="37" y="59"/>
                      </a:lnTo>
                      <a:lnTo>
                        <a:pt x="38" y="58"/>
                      </a:lnTo>
                      <a:lnTo>
                        <a:pt x="13" y="94"/>
                      </a:lnTo>
                      <a:lnTo>
                        <a:pt x="13" y="93"/>
                      </a:lnTo>
                      <a:lnTo>
                        <a:pt x="3" y="108"/>
                      </a:lnTo>
                      <a:lnTo>
                        <a:pt x="0" y="125"/>
                      </a:lnTo>
                      <a:lnTo>
                        <a:pt x="3" y="143"/>
                      </a:lnTo>
                      <a:lnTo>
                        <a:pt x="13" y="158"/>
                      </a:lnTo>
                      <a:lnTo>
                        <a:pt x="21" y="163"/>
                      </a:lnTo>
                      <a:lnTo>
                        <a:pt x="30" y="164"/>
                      </a:lnTo>
                      <a:lnTo>
                        <a:pt x="34" y="164"/>
                      </a:lnTo>
                      <a:lnTo>
                        <a:pt x="39" y="163"/>
                      </a:lnTo>
                      <a:lnTo>
                        <a:pt x="47" y="160"/>
                      </a:lnTo>
                      <a:lnTo>
                        <a:pt x="54" y="155"/>
                      </a:lnTo>
                      <a:lnTo>
                        <a:pt x="60" y="148"/>
                      </a:lnTo>
                      <a:lnTo>
                        <a:pt x="64" y="140"/>
                      </a:lnTo>
                      <a:lnTo>
                        <a:pt x="66" y="130"/>
                      </a:lnTo>
                      <a:lnTo>
                        <a:pt x="67" y="130"/>
                      </a:lnTo>
                      <a:lnTo>
                        <a:pt x="67" y="153"/>
                      </a:lnTo>
                      <a:lnTo>
                        <a:pt x="64" y="166"/>
                      </a:lnTo>
                      <a:lnTo>
                        <a:pt x="56" y="178"/>
                      </a:lnTo>
                      <a:lnTo>
                        <a:pt x="56" y="179"/>
                      </a:lnTo>
                      <a:lnTo>
                        <a:pt x="76" y="179"/>
                      </a:lnTo>
                      <a:lnTo>
                        <a:pt x="78" y="179"/>
                      </a:lnTo>
                    </a:path>
                  </a:pathLst>
                </a:custGeom>
                <a:pattFill prst="pct90">
                  <a:fgClr>
                    <a:srgbClr val="000080"/>
                  </a:fgClr>
                  <a:bgClr>
                    <a:schemeClr val="tx1"/>
                  </a:bgClr>
                </a:patt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grpSp>
            <p:nvGrpSpPr>
              <p:cNvPr id="49" name="Grupp 48">
                <a:extLst>
                  <a:ext uri="{FF2B5EF4-FFF2-40B4-BE49-F238E27FC236}">
                    <a16:creationId xmlns:a16="http://schemas.microsoft.com/office/drawing/2014/main" id="{12105BA0-8072-4BA0-B260-BF750E33E5DC}"/>
                  </a:ext>
                </a:extLst>
              </p:cNvPr>
              <p:cNvGrpSpPr/>
              <p:nvPr/>
            </p:nvGrpSpPr>
            <p:grpSpPr>
              <a:xfrm>
                <a:off x="5701794" y="4847036"/>
                <a:ext cx="766668" cy="420445"/>
                <a:chOff x="7691532" y="739488"/>
                <a:chExt cx="766668" cy="420445"/>
              </a:xfrm>
            </p:grpSpPr>
            <p:sp>
              <p:nvSpPr>
                <p:cNvPr id="50" name="Rektangel med rundade hörn 46">
                  <a:extLst>
                    <a:ext uri="{FF2B5EF4-FFF2-40B4-BE49-F238E27FC236}">
                      <a16:creationId xmlns:a16="http://schemas.microsoft.com/office/drawing/2014/main" id="{166FCEE5-4FBB-412D-954D-143A4C393BCC}"/>
                    </a:ext>
                  </a:extLst>
                </p:cNvPr>
                <p:cNvSpPr/>
                <p:nvPr/>
              </p:nvSpPr>
              <p:spPr>
                <a:xfrm>
                  <a:off x="7691532" y="739488"/>
                  <a:ext cx="766668" cy="420445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FF0000"/>
                      </a:solidFill>
                      <a:latin typeface="Arial Black" panose="020B0A04020102020204" pitchFamily="34" charset="0"/>
                    </a:rPr>
                    <a:t>3</a:t>
                  </a:r>
                </a:p>
              </p:txBody>
            </p:sp>
            <p:sp>
              <p:nvSpPr>
                <p:cNvPr id="51" name="Freeform 21">
                  <a:extLst>
                    <a:ext uri="{FF2B5EF4-FFF2-40B4-BE49-F238E27FC236}">
                      <a16:creationId xmlns:a16="http://schemas.microsoft.com/office/drawing/2014/main" id="{58182EC8-C40D-4E3D-AAC6-627329B5036A}"/>
                    </a:ext>
                  </a:extLst>
                </p:cNvPr>
                <p:cNvSpPr>
                  <a:spLocks/>
                </p:cNvSpPr>
                <p:nvPr/>
              </p:nvSpPr>
              <p:spPr bwMode="blackWhite">
                <a:xfrm>
                  <a:off x="8089474" y="844424"/>
                  <a:ext cx="216325" cy="220766"/>
                </a:xfrm>
                <a:custGeom>
                  <a:avLst/>
                  <a:gdLst>
                    <a:gd name="T0" fmla="*/ 2147483646 w 159"/>
                    <a:gd name="T1" fmla="*/ 2147483646 h 182"/>
                    <a:gd name="T2" fmla="*/ 2147483646 w 159"/>
                    <a:gd name="T3" fmla="*/ 2147483646 h 182"/>
                    <a:gd name="T4" fmla="*/ 2147483646 w 159"/>
                    <a:gd name="T5" fmla="*/ 2147483646 h 182"/>
                    <a:gd name="T6" fmla="*/ 2147483646 w 159"/>
                    <a:gd name="T7" fmla="*/ 2147483646 h 182"/>
                    <a:gd name="T8" fmla="*/ 2147483646 w 159"/>
                    <a:gd name="T9" fmla="*/ 2147483646 h 182"/>
                    <a:gd name="T10" fmla="*/ 2147483646 w 159"/>
                    <a:gd name="T11" fmla="*/ 2147483646 h 182"/>
                    <a:gd name="T12" fmla="*/ 2147483646 w 159"/>
                    <a:gd name="T13" fmla="*/ 2147483646 h 182"/>
                    <a:gd name="T14" fmla="*/ 2147483646 w 159"/>
                    <a:gd name="T15" fmla="*/ 2147483646 h 182"/>
                    <a:gd name="T16" fmla="*/ 2147483646 w 159"/>
                    <a:gd name="T17" fmla="*/ 2147483646 h 182"/>
                    <a:gd name="T18" fmla="*/ 2147483646 w 159"/>
                    <a:gd name="T19" fmla="*/ 2147483646 h 182"/>
                    <a:gd name="T20" fmla="*/ 2147483646 w 159"/>
                    <a:gd name="T21" fmla="*/ 2147483646 h 182"/>
                    <a:gd name="T22" fmla="*/ 2147483646 w 159"/>
                    <a:gd name="T23" fmla="*/ 2147483646 h 182"/>
                    <a:gd name="T24" fmla="*/ 2147483646 w 159"/>
                    <a:gd name="T25" fmla="*/ 2147483646 h 182"/>
                    <a:gd name="T26" fmla="*/ 2147483646 w 159"/>
                    <a:gd name="T27" fmla="*/ 2147483646 h 182"/>
                    <a:gd name="T28" fmla="*/ 2147483646 w 159"/>
                    <a:gd name="T29" fmla="*/ 0 h 182"/>
                    <a:gd name="T30" fmla="*/ 2147483646 w 159"/>
                    <a:gd name="T31" fmla="*/ 0 h 182"/>
                    <a:gd name="T32" fmla="*/ 2147483646 w 159"/>
                    <a:gd name="T33" fmla="*/ 2147483646 h 182"/>
                    <a:gd name="T34" fmla="*/ 2147483646 w 159"/>
                    <a:gd name="T35" fmla="*/ 2147483646 h 182"/>
                    <a:gd name="T36" fmla="*/ 2147483646 w 159"/>
                    <a:gd name="T37" fmla="*/ 2147483646 h 182"/>
                    <a:gd name="T38" fmla="*/ 2147483646 w 159"/>
                    <a:gd name="T39" fmla="*/ 2147483646 h 182"/>
                    <a:gd name="T40" fmla="*/ 2147483646 w 159"/>
                    <a:gd name="T41" fmla="*/ 2147483646 h 182"/>
                    <a:gd name="T42" fmla="*/ 2147483646 w 159"/>
                    <a:gd name="T43" fmla="*/ 2147483646 h 182"/>
                    <a:gd name="T44" fmla="*/ 2147483646 w 159"/>
                    <a:gd name="T45" fmla="*/ 2147483646 h 182"/>
                    <a:gd name="T46" fmla="*/ 2147483646 w 159"/>
                    <a:gd name="T47" fmla="*/ 2147483646 h 182"/>
                    <a:gd name="T48" fmla="*/ 2147483646 w 159"/>
                    <a:gd name="T49" fmla="*/ 2147483646 h 182"/>
                    <a:gd name="T50" fmla="*/ 2147483646 w 159"/>
                    <a:gd name="T51" fmla="*/ 2147483646 h 182"/>
                    <a:gd name="T52" fmla="*/ 2147483646 w 159"/>
                    <a:gd name="T53" fmla="*/ 2147483646 h 182"/>
                    <a:gd name="T54" fmla="*/ 2147483646 w 159"/>
                    <a:gd name="T55" fmla="*/ 2147483646 h 182"/>
                    <a:gd name="T56" fmla="*/ 2147483646 w 159"/>
                    <a:gd name="T57" fmla="*/ 2147483646 h 182"/>
                    <a:gd name="T58" fmla="*/ 2147483646 w 159"/>
                    <a:gd name="T59" fmla="*/ 2147483646 h 182"/>
                    <a:gd name="T60" fmla="*/ 2147483646 w 159"/>
                    <a:gd name="T61" fmla="*/ 0 h 182"/>
                    <a:gd name="T62" fmla="*/ 2147483646 w 159"/>
                    <a:gd name="T63" fmla="*/ 0 h 182"/>
                    <a:gd name="T64" fmla="*/ 2147483646 w 159"/>
                    <a:gd name="T65" fmla="*/ 2147483646 h 182"/>
                    <a:gd name="T66" fmla="*/ 2147483646 w 159"/>
                    <a:gd name="T67" fmla="*/ 2147483646 h 182"/>
                    <a:gd name="T68" fmla="*/ 2147483646 w 159"/>
                    <a:gd name="T69" fmla="*/ 2147483646 h 182"/>
                    <a:gd name="T70" fmla="*/ 2147483646 w 159"/>
                    <a:gd name="T71" fmla="*/ 2147483646 h 182"/>
                    <a:gd name="T72" fmla="*/ 2147483646 w 159"/>
                    <a:gd name="T73" fmla="*/ 2147483646 h 182"/>
                    <a:gd name="T74" fmla="*/ 0 w 159"/>
                    <a:gd name="T75" fmla="*/ 2147483646 h 182"/>
                    <a:gd name="T76" fmla="*/ 2147483646 w 159"/>
                    <a:gd name="T77" fmla="*/ 2147483646 h 182"/>
                    <a:gd name="T78" fmla="*/ 2147483646 w 159"/>
                    <a:gd name="T79" fmla="*/ 2147483646 h 182"/>
                    <a:gd name="T80" fmla="*/ 2147483646 w 159"/>
                    <a:gd name="T81" fmla="*/ 2147483646 h 182"/>
                    <a:gd name="T82" fmla="*/ 2147483646 w 159"/>
                    <a:gd name="T83" fmla="*/ 2147483646 h 182"/>
                    <a:gd name="T84" fmla="*/ 2147483646 w 159"/>
                    <a:gd name="T85" fmla="*/ 2147483646 h 182"/>
                    <a:gd name="T86" fmla="*/ 2147483646 w 159"/>
                    <a:gd name="T87" fmla="*/ 2147483646 h 182"/>
                    <a:gd name="T88" fmla="*/ 2147483646 w 159"/>
                    <a:gd name="T89" fmla="*/ 2147483646 h 182"/>
                    <a:gd name="T90" fmla="*/ 2147483646 w 159"/>
                    <a:gd name="T91" fmla="*/ 2147483646 h 182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59"/>
                    <a:gd name="T139" fmla="*/ 0 h 182"/>
                    <a:gd name="T140" fmla="*/ 159 w 159"/>
                    <a:gd name="T141" fmla="*/ 182 h 182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59" h="182">
                      <a:moveTo>
                        <a:pt x="80" y="181"/>
                      </a:moveTo>
                      <a:lnTo>
                        <a:pt x="111" y="135"/>
                      </a:lnTo>
                      <a:lnTo>
                        <a:pt x="109" y="135"/>
                      </a:lnTo>
                      <a:lnTo>
                        <a:pt x="132" y="107"/>
                      </a:lnTo>
                      <a:lnTo>
                        <a:pt x="151" y="75"/>
                      </a:lnTo>
                      <a:lnTo>
                        <a:pt x="151" y="76"/>
                      </a:lnTo>
                      <a:lnTo>
                        <a:pt x="156" y="62"/>
                      </a:lnTo>
                      <a:lnTo>
                        <a:pt x="158" y="45"/>
                      </a:lnTo>
                      <a:lnTo>
                        <a:pt x="158" y="41"/>
                      </a:lnTo>
                      <a:lnTo>
                        <a:pt x="157" y="38"/>
                      </a:lnTo>
                      <a:lnTo>
                        <a:pt x="156" y="30"/>
                      </a:lnTo>
                      <a:lnTo>
                        <a:pt x="151" y="14"/>
                      </a:lnTo>
                      <a:lnTo>
                        <a:pt x="145" y="8"/>
                      </a:lnTo>
                      <a:lnTo>
                        <a:pt x="138" y="4"/>
                      </a:lnTo>
                      <a:lnTo>
                        <a:pt x="122" y="0"/>
                      </a:lnTo>
                      <a:lnTo>
                        <a:pt x="119" y="0"/>
                      </a:lnTo>
                      <a:lnTo>
                        <a:pt x="115" y="1"/>
                      </a:lnTo>
                      <a:lnTo>
                        <a:pt x="107" y="3"/>
                      </a:lnTo>
                      <a:lnTo>
                        <a:pt x="100" y="8"/>
                      </a:lnTo>
                      <a:lnTo>
                        <a:pt x="94" y="14"/>
                      </a:lnTo>
                      <a:lnTo>
                        <a:pt x="95" y="14"/>
                      </a:lnTo>
                      <a:lnTo>
                        <a:pt x="87" y="35"/>
                      </a:lnTo>
                      <a:lnTo>
                        <a:pt x="84" y="41"/>
                      </a:lnTo>
                      <a:lnTo>
                        <a:pt x="79" y="43"/>
                      </a:lnTo>
                      <a:lnTo>
                        <a:pt x="74" y="41"/>
                      </a:lnTo>
                      <a:lnTo>
                        <a:pt x="71" y="35"/>
                      </a:lnTo>
                      <a:lnTo>
                        <a:pt x="62" y="14"/>
                      </a:lnTo>
                      <a:lnTo>
                        <a:pt x="63" y="14"/>
                      </a:lnTo>
                      <a:lnTo>
                        <a:pt x="57" y="8"/>
                      </a:lnTo>
                      <a:lnTo>
                        <a:pt x="51" y="4"/>
                      </a:lnTo>
                      <a:lnTo>
                        <a:pt x="35" y="0"/>
                      </a:lnTo>
                      <a:lnTo>
                        <a:pt x="31" y="0"/>
                      </a:lnTo>
                      <a:lnTo>
                        <a:pt x="27" y="1"/>
                      </a:lnTo>
                      <a:lnTo>
                        <a:pt x="20" y="3"/>
                      </a:lnTo>
                      <a:lnTo>
                        <a:pt x="13" y="8"/>
                      </a:lnTo>
                      <a:lnTo>
                        <a:pt x="7" y="14"/>
                      </a:lnTo>
                      <a:lnTo>
                        <a:pt x="2" y="30"/>
                      </a:lnTo>
                      <a:lnTo>
                        <a:pt x="0" y="45"/>
                      </a:lnTo>
                      <a:lnTo>
                        <a:pt x="1" y="61"/>
                      </a:lnTo>
                      <a:lnTo>
                        <a:pt x="7" y="76"/>
                      </a:lnTo>
                      <a:lnTo>
                        <a:pt x="6" y="75"/>
                      </a:lnTo>
                      <a:lnTo>
                        <a:pt x="26" y="106"/>
                      </a:lnTo>
                      <a:lnTo>
                        <a:pt x="48" y="135"/>
                      </a:lnTo>
                      <a:lnTo>
                        <a:pt x="47" y="135"/>
                      </a:lnTo>
                      <a:lnTo>
                        <a:pt x="78" y="181"/>
                      </a:lnTo>
                      <a:lnTo>
                        <a:pt x="80" y="181"/>
                      </a:lnTo>
                    </a:path>
                  </a:pathLst>
                </a:custGeom>
                <a:solidFill>
                  <a:srgbClr val="FF00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</p:grpSp>
      </p:grpSp>
      <p:grpSp>
        <p:nvGrpSpPr>
          <p:cNvPr id="5" name="Grupp 4"/>
          <p:cNvGrpSpPr/>
          <p:nvPr/>
        </p:nvGrpSpPr>
        <p:grpSpPr>
          <a:xfrm>
            <a:off x="1127396" y="2805829"/>
            <a:ext cx="6983139" cy="461665"/>
            <a:chOff x="1127396" y="2805829"/>
            <a:chExt cx="6983139" cy="461665"/>
          </a:xfrm>
        </p:grpSpPr>
        <p:sp>
          <p:nvSpPr>
            <p:cNvPr id="27" name="textruta 26">
              <a:extLst>
                <a:ext uri="{FF2B5EF4-FFF2-40B4-BE49-F238E27FC236}">
                  <a16:creationId xmlns:a16="http://schemas.microsoft.com/office/drawing/2014/main" id="{5C71B61C-5206-4005-A65A-6D1AB27F7A56}"/>
                </a:ext>
              </a:extLst>
            </p:cNvPr>
            <p:cNvSpPr txBox="1"/>
            <p:nvPr/>
          </p:nvSpPr>
          <p:spPr>
            <a:xfrm>
              <a:off x="4717139" y="2805829"/>
              <a:ext cx="33933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/>
                <a:t>6</a:t>
              </a:r>
              <a:r>
                <a:rPr lang="sv-SE" sz="2400" dirty="0" smtClean="0"/>
                <a:t>-11 </a:t>
              </a:r>
              <a:r>
                <a:rPr lang="sv-SE" sz="2400" dirty="0"/>
                <a:t>hp	8-korts </a:t>
              </a:r>
              <a:r>
                <a:rPr lang="sv-SE" sz="2400" dirty="0" smtClean="0"/>
                <a:t>farge</a:t>
              </a:r>
              <a:endParaRPr lang="sv-SE" sz="2400" dirty="0">
                <a:solidFill>
                  <a:srgbClr val="FF9933"/>
                </a:solidFill>
              </a:endParaRPr>
            </a:p>
          </p:txBody>
        </p:sp>
        <p:grpSp>
          <p:nvGrpSpPr>
            <p:cNvPr id="82" name="Grupp 81">
              <a:extLst>
                <a:ext uri="{FF2B5EF4-FFF2-40B4-BE49-F238E27FC236}">
                  <a16:creationId xmlns:a16="http://schemas.microsoft.com/office/drawing/2014/main" id="{87B41A5A-CD43-4946-8D5B-259C515F8B2D}"/>
                </a:ext>
              </a:extLst>
            </p:cNvPr>
            <p:cNvGrpSpPr/>
            <p:nvPr/>
          </p:nvGrpSpPr>
          <p:grpSpPr>
            <a:xfrm>
              <a:off x="1127396" y="2822765"/>
              <a:ext cx="3305471" cy="432092"/>
              <a:chOff x="4168761" y="5456632"/>
              <a:chExt cx="3305471" cy="432092"/>
            </a:xfrm>
          </p:grpSpPr>
          <p:grpSp>
            <p:nvGrpSpPr>
              <p:cNvPr id="58" name="Grupp 57">
                <a:extLst>
                  <a:ext uri="{FF2B5EF4-FFF2-40B4-BE49-F238E27FC236}">
                    <a16:creationId xmlns:a16="http://schemas.microsoft.com/office/drawing/2014/main" id="{42778460-6513-4A43-ABCE-5FF894DB9A37}"/>
                  </a:ext>
                </a:extLst>
              </p:cNvPr>
              <p:cNvGrpSpPr/>
              <p:nvPr/>
            </p:nvGrpSpPr>
            <p:grpSpPr>
              <a:xfrm>
                <a:off x="5012333" y="5456632"/>
                <a:ext cx="770711" cy="432092"/>
                <a:chOff x="3069769" y="690589"/>
                <a:chExt cx="770711" cy="432092"/>
              </a:xfrm>
            </p:grpSpPr>
            <p:sp>
              <p:nvSpPr>
                <p:cNvPr id="59" name="Rektangel med rundade hörn 46">
                  <a:extLst>
                    <a:ext uri="{FF2B5EF4-FFF2-40B4-BE49-F238E27FC236}">
                      <a16:creationId xmlns:a16="http://schemas.microsoft.com/office/drawing/2014/main" id="{2E8FE4E9-8DD4-4AC1-939D-9E93C174B61C}"/>
                    </a:ext>
                  </a:extLst>
                </p:cNvPr>
                <p:cNvSpPr/>
                <p:nvPr/>
              </p:nvSpPr>
              <p:spPr>
                <a:xfrm>
                  <a:off x="3069769" y="690589"/>
                  <a:ext cx="770711" cy="432092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CC6600"/>
                      </a:solidFill>
                      <a:latin typeface="Arial Black" panose="020B0A04020102020204" pitchFamily="34" charset="0"/>
                    </a:rPr>
                    <a:t>4</a:t>
                  </a:r>
                  <a:endParaRPr lang="sv-SE" sz="3400" b="1" dirty="0">
                    <a:solidFill>
                      <a:srgbClr val="CC66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60" name="Freeform 22">
                  <a:extLst>
                    <a:ext uri="{FF2B5EF4-FFF2-40B4-BE49-F238E27FC236}">
                      <a16:creationId xmlns:a16="http://schemas.microsoft.com/office/drawing/2014/main" id="{FE479C45-0F50-4C89-94AB-121E49C8383C}"/>
                    </a:ext>
                  </a:extLst>
                </p:cNvPr>
                <p:cNvSpPr>
                  <a:spLocks/>
                </p:cNvSpPr>
                <p:nvPr/>
              </p:nvSpPr>
              <p:spPr bwMode="blackWhite">
                <a:xfrm>
                  <a:off x="3456741" y="796656"/>
                  <a:ext cx="230158" cy="221978"/>
                </a:xfrm>
                <a:custGeom>
                  <a:avLst/>
                  <a:gdLst>
                    <a:gd name="T0" fmla="*/ 2147483646 w 169"/>
                    <a:gd name="T1" fmla="*/ 2147483646 h 183"/>
                    <a:gd name="T2" fmla="*/ 2147483646 w 169"/>
                    <a:gd name="T3" fmla="*/ 2147483646 h 183"/>
                    <a:gd name="T4" fmla="*/ 2147483646 w 169"/>
                    <a:gd name="T5" fmla="*/ 2147483646 h 183"/>
                    <a:gd name="T6" fmla="*/ 2147483646 w 169"/>
                    <a:gd name="T7" fmla="*/ 2147483646 h 183"/>
                    <a:gd name="T8" fmla="*/ 2147483646 w 169"/>
                    <a:gd name="T9" fmla="*/ 0 h 183"/>
                    <a:gd name="T10" fmla="*/ 2147483646 w 169"/>
                    <a:gd name="T11" fmla="*/ 2147483646 h 183"/>
                    <a:gd name="T12" fmla="*/ 2147483646 w 169"/>
                    <a:gd name="T13" fmla="*/ 2147483646 h 183"/>
                    <a:gd name="T14" fmla="*/ 2147483646 w 169"/>
                    <a:gd name="T15" fmla="*/ 2147483646 h 183"/>
                    <a:gd name="T16" fmla="*/ 2147483646 w 169"/>
                    <a:gd name="T17" fmla="*/ 2147483646 h 183"/>
                    <a:gd name="T18" fmla="*/ 2147483646 w 169"/>
                    <a:gd name="T19" fmla="*/ 2147483646 h 183"/>
                    <a:gd name="T20" fmla="*/ 2147483646 w 169"/>
                    <a:gd name="T21" fmla="*/ 2147483646 h 183"/>
                    <a:gd name="T22" fmla="*/ 2147483646 w 169"/>
                    <a:gd name="T23" fmla="*/ 2147483646 h 183"/>
                    <a:gd name="T24" fmla="*/ 2147483646 w 169"/>
                    <a:gd name="T25" fmla="*/ 2147483646 h 183"/>
                    <a:gd name="T26" fmla="*/ 2147483646 w 169"/>
                    <a:gd name="T27" fmla="*/ 2147483646 h 183"/>
                    <a:gd name="T28" fmla="*/ 2147483646 w 169"/>
                    <a:gd name="T29" fmla="*/ 2147483646 h 183"/>
                    <a:gd name="T30" fmla="*/ 2147483646 w 169"/>
                    <a:gd name="T31" fmla="*/ 2147483646 h 183"/>
                    <a:gd name="T32" fmla="*/ 2147483646 w 169"/>
                    <a:gd name="T33" fmla="*/ 2147483646 h 183"/>
                    <a:gd name="T34" fmla="*/ 2147483646 w 169"/>
                    <a:gd name="T35" fmla="*/ 2147483646 h 183"/>
                    <a:gd name="T36" fmla="*/ 0 w 169"/>
                    <a:gd name="T37" fmla="*/ 2147483646 h 183"/>
                    <a:gd name="T38" fmla="*/ 2147483646 w 169"/>
                    <a:gd name="T39" fmla="*/ 2147483646 h 183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69"/>
                    <a:gd name="T61" fmla="*/ 0 h 183"/>
                    <a:gd name="T62" fmla="*/ 169 w 169"/>
                    <a:gd name="T63" fmla="*/ 183 h 183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69" h="183">
                      <a:moveTo>
                        <a:pt x="1" y="91"/>
                      </a:moveTo>
                      <a:lnTo>
                        <a:pt x="26" y="71"/>
                      </a:lnTo>
                      <a:lnTo>
                        <a:pt x="48" y="49"/>
                      </a:lnTo>
                      <a:lnTo>
                        <a:pt x="67" y="26"/>
                      </a:lnTo>
                      <a:lnTo>
                        <a:pt x="85" y="0"/>
                      </a:lnTo>
                      <a:lnTo>
                        <a:pt x="84" y="1"/>
                      </a:lnTo>
                      <a:lnTo>
                        <a:pt x="101" y="26"/>
                      </a:lnTo>
                      <a:lnTo>
                        <a:pt x="120" y="50"/>
                      </a:lnTo>
                      <a:lnTo>
                        <a:pt x="143" y="71"/>
                      </a:lnTo>
                      <a:lnTo>
                        <a:pt x="168" y="91"/>
                      </a:lnTo>
                      <a:lnTo>
                        <a:pt x="167" y="91"/>
                      </a:lnTo>
                      <a:lnTo>
                        <a:pt x="142" y="111"/>
                      </a:lnTo>
                      <a:lnTo>
                        <a:pt x="120" y="133"/>
                      </a:lnTo>
                      <a:lnTo>
                        <a:pt x="100" y="156"/>
                      </a:lnTo>
                      <a:lnTo>
                        <a:pt x="83" y="182"/>
                      </a:lnTo>
                      <a:lnTo>
                        <a:pt x="66" y="157"/>
                      </a:lnTo>
                      <a:lnTo>
                        <a:pt x="47" y="133"/>
                      </a:lnTo>
                      <a:lnTo>
                        <a:pt x="24" y="111"/>
                      </a:lnTo>
                      <a:lnTo>
                        <a:pt x="0" y="91"/>
                      </a:lnTo>
                      <a:lnTo>
                        <a:pt x="1" y="91"/>
                      </a:lnTo>
                    </a:path>
                  </a:pathLst>
                </a:custGeom>
                <a:solidFill>
                  <a:srgbClr val="FF66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72000"/>
                <a:lstStyle/>
                <a:p>
                  <a:endParaRPr lang="sv-SE"/>
                </a:p>
              </p:txBody>
            </p:sp>
          </p:grpSp>
          <p:grpSp>
            <p:nvGrpSpPr>
              <p:cNvPr id="61" name="Grupp 60">
                <a:extLst>
                  <a:ext uri="{FF2B5EF4-FFF2-40B4-BE49-F238E27FC236}">
                    <a16:creationId xmlns:a16="http://schemas.microsoft.com/office/drawing/2014/main" id="{143804D8-D195-4D42-80EA-86FD31A5DE0F}"/>
                  </a:ext>
                </a:extLst>
              </p:cNvPr>
              <p:cNvGrpSpPr/>
              <p:nvPr/>
            </p:nvGrpSpPr>
            <p:grpSpPr>
              <a:xfrm>
                <a:off x="4168761" y="5456632"/>
                <a:ext cx="772422" cy="423019"/>
                <a:chOff x="4741918" y="720827"/>
                <a:chExt cx="772422" cy="423019"/>
              </a:xfrm>
            </p:grpSpPr>
            <p:sp>
              <p:nvSpPr>
                <p:cNvPr id="62" name="Rektangel med rundade hörn 46">
                  <a:extLst>
                    <a:ext uri="{FF2B5EF4-FFF2-40B4-BE49-F238E27FC236}">
                      <a16:creationId xmlns:a16="http://schemas.microsoft.com/office/drawing/2014/main" id="{38363A48-142B-477B-BA67-2D2386D13D14}"/>
                    </a:ext>
                  </a:extLst>
                </p:cNvPr>
                <p:cNvSpPr/>
                <p:nvPr/>
              </p:nvSpPr>
              <p:spPr>
                <a:xfrm>
                  <a:off x="4741918" y="720827"/>
                  <a:ext cx="772422" cy="423019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03A600"/>
                      </a:solidFill>
                      <a:latin typeface="Arial Black" panose="020B0A04020102020204" pitchFamily="34" charset="0"/>
                    </a:rPr>
                    <a:t>4</a:t>
                  </a:r>
                  <a:endParaRPr lang="sv-SE" sz="3400" b="1" dirty="0">
                    <a:solidFill>
                      <a:srgbClr val="03A6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63" name="Freeform 23" descr="90 %">
                  <a:extLst>
                    <a:ext uri="{FF2B5EF4-FFF2-40B4-BE49-F238E27FC236}">
                      <a16:creationId xmlns:a16="http://schemas.microsoft.com/office/drawing/2014/main" id="{47991C54-EC7B-4D87-8684-2A712B5F1A37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5131277" y="823996"/>
                  <a:ext cx="240239" cy="222937"/>
                </a:xfrm>
                <a:custGeom>
                  <a:avLst/>
                  <a:gdLst>
                    <a:gd name="T0" fmla="*/ 2147483647 w 176"/>
                    <a:gd name="T1" fmla="*/ 2147483647 h 184"/>
                    <a:gd name="T2" fmla="*/ 2147483647 w 176"/>
                    <a:gd name="T3" fmla="*/ 2147483647 h 184"/>
                    <a:gd name="T4" fmla="*/ 2147483647 w 176"/>
                    <a:gd name="T5" fmla="*/ 2147483647 h 184"/>
                    <a:gd name="T6" fmla="*/ 2147483647 w 176"/>
                    <a:gd name="T7" fmla="*/ 2147483647 h 184"/>
                    <a:gd name="T8" fmla="*/ 2147483647 w 176"/>
                    <a:gd name="T9" fmla="*/ 2147483647 h 184"/>
                    <a:gd name="T10" fmla="*/ 2147483647 w 176"/>
                    <a:gd name="T11" fmla="*/ 2147483647 h 184"/>
                    <a:gd name="T12" fmla="*/ 2147483647 w 176"/>
                    <a:gd name="T13" fmla="*/ 2147483647 h 184"/>
                    <a:gd name="T14" fmla="*/ 2147483647 w 176"/>
                    <a:gd name="T15" fmla="*/ 2147483647 h 184"/>
                    <a:gd name="T16" fmla="*/ 0 w 176"/>
                    <a:gd name="T17" fmla="*/ 2147483647 h 184"/>
                    <a:gd name="T18" fmla="*/ 2147483647 w 176"/>
                    <a:gd name="T19" fmla="*/ 2147483647 h 184"/>
                    <a:gd name="T20" fmla="*/ 2147483647 w 176"/>
                    <a:gd name="T21" fmla="*/ 2147483647 h 184"/>
                    <a:gd name="T22" fmla="*/ 2147483647 w 176"/>
                    <a:gd name="T23" fmla="*/ 2147483647 h 184"/>
                    <a:gd name="T24" fmla="*/ 2147483647 w 176"/>
                    <a:gd name="T25" fmla="*/ 2147483647 h 184"/>
                    <a:gd name="T26" fmla="*/ 2147483647 w 176"/>
                    <a:gd name="T27" fmla="*/ 2147483647 h 184"/>
                    <a:gd name="T28" fmla="*/ 2147483647 w 176"/>
                    <a:gd name="T29" fmla="*/ 2147483647 h 184"/>
                    <a:gd name="T30" fmla="*/ 2147483647 w 176"/>
                    <a:gd name="T31" fmla="*/ 2147483647 h 184"/>
                    <a:gd name="T32" fmla="*/ 2147483647 w 176"/>
                    <a:gd name="T33" fmla="*/ 2147483647 h 184"/>
                    <a:gd name="T34" fmla="*/ 2147483647 w 176"/>
                    <a:gd name="T35" fmla="*/ 2147483647 h 184"/>
                    <a:gd name="T36" fmla="*/ 2147483647 w 176"/>
                    <a:gd name="T37" fmla="*/ 2147483647 h 184"/>
                    <a:gd name="T38" fmla="*/ 2147483647 w 176"/>
                    <a:gd name="T39" fmla="*/ 0 h 184"/>
                    <a:gd name="T40" fmla="*/ 2147483647 w 176"/>
                    <a:gd name="T41" fmla="*/ 0 h 184"/>
                    <a:gd name="T42" fmla="*/ 2147483647 w 176"/>
                    <a:gd name="T43" fmla="*/ 2147483647 h 184"/>
                    <a:gd name="T44" fmla="*/ 2147483647 w 176"/>
                    <a:gd name="T45" fmla="*/ 2147483647 h 184"/>
                    <a:gd name="T46" fmla="*/ 2147483647 w 176"/>
                    <a:gd name="T47" fmla="*/ 2147483647 h 184"/>
                    <a:gd name="T48" fmla="*/ 2147483647 w 176"/>
                    <a:gd name="T49" fmla="*/ 2147483647 h 184"/>
                    <a:gd name="T50" fmla="*/ 2147483647 w 176"/>
                    <a:gd name="T51" fmla="*/ 2147483647 h 184"/>
                    <a:gd name="T52" fmla="*/ 2147483647 w 176"/>
                    <a:gd name="T53" fmla="*/ 2147483647 h 184"/>
                    <a:gd name="T54" fmla="*/ 2147483647 w 176"/>
                    <a:gd name="T55" fmla="*/ 2147483647 h 184"/>
                    <a:gd name="T56" fmla="*/ 2147483647 w 176"/>
                    <a:gd name="T57" fmla="*/ 2147483647 h 184"/>
                    <a:gd name="T58" fmla="*/ 2147483647 w 176"/>
                    <a:gd name="T59" fmla="*/ 2147483647 h 184"/>
                    <a:gd name="T60" fmla="*/ 2147483647 w 176"/>
                    <a:gd name="T61" fmla="*/ 2147483647 h 184"/>
                    <a:gd name="T62" fmla="*/ 2147483647 w 176"/>
                    <a:gd name="T63" fmla="*/ 2147483647 h 184"/>
                    <a:gd name="T64" fmla="*/ 2147483647 w 176"/>
                    <a:gd name="T65" fmla="*/ 2147483647 h 184"/>
                    <a:gd name="T66" fmla="*/ 2147483647 w 176"/>
                    <a:gd name="T67" fmla="*/ 2147483647 h 184"/>
                    <a:gd name="T68" fmla="*/ 2147483647 w 176"/>
                    <a:gd name="T69" fmla="*/ 2147483647 h 184"/>
                    <a:gd name="T70" fmla="*/ 2147483647 w 176"/>
                    <a:gd name="T71" fmla="*/ 2147483647 h 184"/>
                    <a:gd name="T72" fmla="*/ 2147483647 w 176"/>
                    <a:gd name="T73" fmla="*/ 2147483647 h 184"/>
                    <a:gd name="T74" fmla="*/ 2147483647 w 176"/>
                    <a:gd name="T75" fmla="*/ 2147483647 h 184"/>
                    <a:gd name="T76" fmla="*/ 2147483647 w 176"/>
                    <a:gd name="T77" fmla="*/ 2147483647 h 184"/>
                    <a:gd name="T78" fmla="*/ 2147483647 w 176"/>
                    <a:gd name="T79" fmla="*/ 2147483647 h 184"/>
                    <a:gd name="T80" fmla="*/ 2147483647 w 176"/>
                    <a:gd name="T81" fmla="*/ 2147483647 h 184"/>
                    <a:gd name="T82" fmla="*/ 2147483647 w 176"/>
                    <a:gd name="T83" fmla="*/ 2147483647 h 184"/>
                    <a:gd name="T84" fmla="*/ 2147483647 w 176"/>
                    <a:gd name="T85" fmla="*/ 2147483647 h 184"/>
                    <a:gd name="T86" fmla="*/ 2147483647 w 176"/>
                    <a:gd name="T87" fmla="*/ 2147483647 h 184"/>
                    <a:gd name="T88" fmla="*/ 2147483647 w 176"/>
                    <a:gd name="T89" fmla="*/ 2147483647 h 184"/>
                    <a:gd name="T90" fmla="*/ 2147483647 w 176"/>
                    <a:gd name="T91" fmla="*/ 2147483647 h 184"/>
                    <a:gd name="T92" fmla="*/ 2147483647 w 176"/>
                    <a:gd name="T93" fmla="*/ 2147483647 h 184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176"/>
                    <a:gd name="T142" fmla="*/ 0 h 184"/>
                    <a:gd name="T143" fmla="*/ 176 w 176"/>
                    <a:gd name="T144" fmla="*/ 184 h 184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176" h="184">
                      <a:moveTo>
                        <a:pt x="68" y="183"/>
                      </a:moveTo>
                      <a:lnTo>
                        <a:pt x="71" y="179"/>
                      </a:lnTo>
                      <a:lnTo>
                        <a:pt x="75" y="173"/>
                      </a:lnTo>
                      <a:lnTo>
                        <a:pt x="79" y="161"/>
                      </a:lnTo>
                      <a:lnTo>
                        <a:pt x="79" y="157"/>
                      </a:lnTo>
                      <a:lnTo>
                        <a:pt x="79" y="154"/>
                      </a:lnTo>
                      <a:lnTo>
                        <a:pt x="79" y="136"/>
                      </a:lnTo>
                      <a:lnTo>
                        <a:pt x="77" y="131"/>
                      </a:lnTo>
                      <a:lnTo>
                        <a:pt x="75" y="130"/>
                      </a:lnTo>
                      <a:lnTo>
                        <a:pt x="70" y="131"/>
                      </a:lnTo>
                      <a:lnTo>
                        <a:pt x="61" y="142"/>
                      </a:lnTo>
                      <a:lnTo>
                        <a:pt x="53" y="150"/>
                      </a:lnTo>
                      <a:lnTo>
                        <a:pt x="44" y="155"/>
                      </a:lnTo>
                      <a:lnTo>
                        <a:pt x="27" y="157"/>
                      </a:lnTo>
                      <a:lnTo>
                        <a:pt x="14" y="152"/>
                      </a:lnTo>
                      <a:lnTo>
                        <a:pt x="7" y="144"/>
                      </a:lnTo>
                      <a:lnTo>
                        <a:pt x="3" y="138"/>
                      </a:lnTo>
                      <a:lnTo>
                        <a:pt x="0" y="126"/>
                      </a:lnTo>
                      <a:lnTo>
                        <a:pt x="0" y="111"/>
                      </a:lnTo>
                      <a:lnTo>
                        <a:pt x="3" y="100"/>
                      </a:lnTo>
                      <a:lnTo>
                        <a:pt x="8" y="88"/>
                      </a:lnTo>
                      <a:lnTo>
                        <a:pt x="15" y="80"/>
                      </a:lnTo>
                      <a:lnTo>
                        <a:pt x="24" y="76"/>
                      </a:lnTo>
                      <a:lnTo>
                        <a:pt x="34" y="75"/>
                      </a:lnTo>
                      <a:lnTo>
                        <a:pt x="47" y="78"/>
                      </a:lnTo>
                      <a:lnTo>
                        <a:pt x="63" y="86"/>
                      </a:lnTo>
                      <a:lnTo>
                        <a:pt x="72" y="89"/>
                      </a:lnTo>
                      <a:lnTo>
                        <a:pt x="76" y="89"/>
                      </a:lnTo>
                      <a:lnTo>
                        <a:pt x="77" y="84"/>
                      </a:lnTo>
                      <a:lnTo>
                        <a:pt x="77" y="80"/>
                      </a:lnTo>
                      <a:lnTo>
                        <a:pt x="72" y="75"/>
                      </a:lnTo>
                      <a:lnTo>
                        <a:pt x="60" y="65"/>
                      </a:lnTo>
                      <a:lnTo>
                        <a:pt x="55" y="55"/>
                      </a:lnTo>
                      <a:lnTo>
                        <a:pt x="51" y="46"/>
                      </a:lnTo>
                      <a:lnTo>
                        <a:pt x="50" y="35"/>
                      </a:lnTo>
                      <a:lnTo>
                        <a:pt x="54" y="19"/>
                      </a:lnTo>
                      <a:lnTo>
                        <a:pt x="60" y="11"/>
                      </a:lnTo>
                      <a:lnTo>
                        <a:pt x="65" y="6"/>
                      </a:lnTo>
                      <a:lnTo>
                        <a:pt x="75" y="1"/>
                      </a:lnTo>
                      <a:lnTo>
                        <a:pt x="83" y="0"/>
                      </a:lnTo>
                      <a:lnTo>
                        <a:pt x="88" y="0"/>
                      </a:lnTo>
                      <a:lnTo>
                        <a:pt x="93" y="0"/>
                      </a:lnTo>
                      <a:lnTo>
                        <a:pt x="101" y="3"/>
                      </a:lnTo>
                      <a:lnTo>
                        <a:pt x="110" y="6"/>
                      </a:lnTo>
                      <a:lnTo>
                        <a:pt x="116" y="11"/>
                      </a:lnTo>
                      <a:lnTo>
                        <a:pt x="123" y="23"/>
                      </a:lnTo>
                      <a:lnTo>
                        <a:pt x="125" y="33"/>
                      </a:lnTo>
                      <a:lnTo>
                        <a:pt x="125" y="42"/>
                      </a:lnTo>
                      <a:lnTo>
                        <a:pt x="124" y="45"/>
                      </a:lnTo>
                      <a:lnTo>
                        <a:pt x="122" y="52"/>
                      </a:lnTo>
                      <a:lnTo>
                        <a:pt x="119" y="58"/>
                      </a:lnTo>
                      <a:lnTo>
                        <a:pt x="116" y="63"/>
                      </a:lnTo>
                      <a:lnTo>
                        <a:pt x="113" y="67"/>
                      </a:lnTo>
                      <a:lnTo>
                        <a:pt x="107" y="72"/>
                      </a:lnTo>
                      <a:lnTo>
                        <a:pt x="103" y="75"/>
                      </a:lnTo>
                      <a:lnTo>
                        <a:pt x="99" y="79"/>
                      </a:lnTo>
                      <a:lnTo>
                        <a:pt x="98" y="84"/>
                      </a:lnTo>
                      <a:lnTo>
                        <a:pt x="98" y="88"/>
                      </a:lnTo>
                      <a:lnTo>
                        <a:pt x="103" y="90"/>
                      </a:lnTo>
                      <a:lnTo>
                        <a:pt x="105" y="89"/>
                      </a:lnTo>
                      <a:lnTo>
                        <a:pt x="111" y="86"/>
                      </a:lnTo>
                      <a:lnTo>
                        <a:pt x="116" y="84"/>
                      </a:lnTo>
                      <a:lnTo>
                        <a:pt x="121" y="80"/>
                      </a:lnTo>
                      <a:lnTo>
                        <a:pt x="133" y="77"/>
                      </a:lnTo>
                      <a:lnTo>
                        <a:pt x="146" y="75"/>
                      </a:lnTo>
                      <a:lnTo>
                        <a:pt x="151" y="76"/>
                      </a:lnTo>
                      <a:lnTo>
                        <a:pt x="158" y="79"/>
                      </a:lnTo>
                      <a:lnTo>
                        <a:pt x="161" y="81"/>
                      </a:lnTo>
                      <a:lnTo>
                        <a:pt x="169" y="91"/>
                      </a:lnTo>
                      <a:lnTo>
                        <a:pt x="173" y="100"/>
                      </a:lnTo>
                      <a:lnTo>
                        <a:pt x="174" y="108"/>
                      </a:lnTo>
                      <a:lnTo>
                        <a:pt x="175" y="119"/>
                      </a:lnTo>
                      <a:lnTo>
                        <a:pt x="174" y="128"/>
                      </a:lnTo>
                      <a:lnTo>
                        <a:pt x="173" y="134"/>
                      </a:lnTo>
                      <a:lnTo>
                        <a:pt x="170" y="141"/>
                      </a:lnTo>
                      <a:lnTo>
                        <a:pt x="170" y="139"/>
                      </a:lnTo>
                      <a:lnTo>
                        <a:pt x="173" y="135"/>
                      </a:lnTo>
                      <a:lnTo>
                        <a:pt x="168" y="143"/>
                      </a:lnTo>
                      <a:lnTo>
                        <a:pt x="161" y="152"/>
                      </a:lnTo>
                      <a:lnTo>
                        <a:pt x="148" y="157"/>
                      </a:lnTo>
                      <a:lnTo>
                        <a:pt x="139" y="157"/>
                      </a:lnTo>
                      <a:lnTo>
                        <a:pt x="128" y="153"/>
                      </a:lnTo>
                      <a:lnTo>
                        <a:pt x="117" y="145"/>
                      </a:lnTo>
                      <a:lnTo>
                        <a:pt x="109" y="136"/>
                      </a:lnTo>
                      <a:lnTo>
                        <a:pt x="104" y="131"/>
                      </a:lnTo>
                      <a:lnTo>
                        <a:pt x="99" y="130"/>
                      </a:lnTo>
                      <a:lnTo>
                        <a:pt x="96" y="133"/>
                      </a:lnTo>
                      <a:lnTo>
                        <a:pt x="96" y="143"/>
                      </a:lnTo>
                      <a:lnTo>
                        <a:pt x="96" y="153"/>
                      </a:lnTo>
                      <a:lnTo>
                        <a:pt x="96" y="160"/>
                      </a:lnTo>
                      <a:lnTo>
                        <a:pt x="98" y="167"/>
                      </a:lnTo>
                      <a:lnTo>
                        <a:pt x="99" y="173"/>
                      </a:lnTo>
                      <a:lnTo>
                        <a:pt x="103" y="179"/>
                      </a:lnTo>
                      <a:lnTo>
                        <a:pt x="106" y="183"/>
                      </a:lnTo>
                      <a:lnTo>
                        <a:pt x="68" y="183"/>
                      </a:lnTo>
                    </a:path>
                  </a:pathLst>
                </a:custGeom>
                <a:solidFill>
                  <a:srgbClr val="0CB303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sv-SE"/>
                </a:p>
              </p:txBody>
            </p:sp>
          </p:grpSp>
          <p:grpSp>
            <p:nvGrpSpPr>
              <p:cNvPr id="64" name="Grupp 63">
                <a:extLst>
                  <a:ext uri="{FF2B5EF4-FFF2-40B4-BE49-F238E27FC236}">
                    <a16:creationId xmlns:a16="http://schemas.microsoft.com/office/drawing/2014/main" id="{619A5566-7578-407C-BDE5-B79BC5CD2A50}"/>
                  </a:ext>
                </a:extLst>
              </p:cNvPr>
              <p:cNvGrpSpPr/>
              <p:nvPr/>
            </p:nvGrpSpPr>
            <p:grpSpPr>
              <a:xfrm>
                <a:off x="6692013" y="5456632"/>
                <a:ext cx="782219" cy="423021"/>
                <a:chOff x="6151981" y="712359"/>
                <a:chExt cx="782219" cy="423021"/>
              </a:xfrm>
            </p:grpSpPr>
            <p:sp>
              <p:nvSpPr>
                <p:cNvPr id="65" name="Rektangel med rundade hörn 46">
                  <a:extLst>
                    <a:ext uri="{FF2B5EF4-FFF2-40B4-BE49-F238E27FC236}">
                      <a16:creationId xmlns:a16="http://schemas.microsoft.com/office/drawing/2014/main" id="{9E4413FF-457D-413E-92C6-F03E1EFC4069}"/>
                    </a:ext>
                  </a:extLst>
                </p:cNvPr>
                <p:cNvSpPr/>
                <p:nvPr/>
              </p:nvSpPr>
              <p:spPr>
                <a:xfrm>
                  <a:off x="6151981" y="712359"/>
                  <a:ext cx="782219" cy="423021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002060"/>
                      </a:solidFill>
                      <a:latin typeface="Arial Black" panose="020B0A04020102020204" pitchFamily="34" charset="0"/>
                    </a:rPr>
                    <a:t>4</a:t>
                  </a:r>
                </a:p>
              </p:txBody>
            </p:sp>
            <p:sp>
              <p:nvSpPr>
                <p:cNvPr id="66" name="Freeform 20" descr="90 %">
                  <a:extLst>
                    <a:ext uri="{FF2B5EF4-FFF2-40B4-BE49-F238E27FC236}">
                      <a16:creationId xmlns:a16="http://schemas.microsoft.com/office/drawing/2014/main" id="{BF8ACBF4-600C-4A11-803F-DCCE476B42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50432" y="812179"/>
                  <a:ext cx="210037" cy="218341"/>
                </a:xfrm>
                <a:custGeom>
                  <a:avLst/>
                  <a:gdLst>
                    <a:gd name="T0" fmla="*/ 2147483646 w 154"/>
                    <a:gd name="T1" fmla="*/ 2147483646 h 180"/>
                    <a:gd name="T2" fmla="*/ 2147483646 w 154"/>
                    <a:gd name="T3" fmla="*/ 2147483646 h 180"/>
                    <a:gd name="T4" fmla="*/ 2147483646 w 154"/>
                    <a:gd name="T5" fmla="*/ 2147483646 h 180"/>
                    <a:gd name="T6" fmla="*/ 2147483646 w 154"/>
                    <a:gd name="T7" fmla="*/ 2147483646 h 180"/>
                    <a:gd name="T8" fmla="*/ 2147483646 w 154"/>
                    <a:gd name="T9" fmla="*/ 2147483646 h 180"/>
                    <a:gd name="T10" fmla="*/ 2147483646 w 154"/>
                    <a:gd name="T11" fmla="*/ 2147483646 h 180"/>
                    <a:gd name="T12" fmla="*/ 2147483646 w 154"/>
                    <a:gd name="T13" fmla="*/ 2147483646 h 180"/>
                    <a:gd name="T14" fmla="*/ 2147483646 w 154"/>
                    <a:gd name="T15" fmla="*/ 2147483646 h 180"/>
                    <a:gd name="T16" fmla="*/ 2147483646 w 154"/>
                    <a:gd name="T17" fmla="*/ 2147483646 h 180"/>
                    <a:gd name="T18" fmla="*/ 2147483646 w 154"/>
                    <a:gd name="T19" fmla="*/ 2147483646 h 180"/>
                    <a:gd name="T20" fmla="*/ 2147483646 w 154"/>
                    <a:gd name="T21" fmla="*/ 2147483646 h 180"/>
                    <a:gd name="T22" fmla="*/ 2147483646 w 154"/>
                    <a:gd name="T23" fmla="*/ 2147483646 h 180"/>
                    <a:gd name="T24" fmla="*/ 2147483646 w 154"/>
                    <a:gd name="T25" fmla="*/ 2147483646 h 180"/>
                    <a:gd name="T26" fmla="*/ 2147483646 w 154"/>
                    <a:gd name="T27" fmla="*/ 2147483646 h 180"/>
                    <a:gd name="T28" fmla="*/ 2147483646 w 154"/>
                    <a:gd name="T29" fmla="*/ 2147483646 h 180"/>
                    <a:gd name="T30" fmla="*/ 2147483646 w 154"/>
                    <a:gd name="T31" fmla="*/ 2147483646 h 180"/>
                    <a:gd name="T32" fmla="*/ 2147483646 w 154"/>
                    <a:gd name="T33" fmla="*/ 2147483646 h 180"/>
                    <a:gd name="T34" fmla="*/ 2147483646 w 154"/>
                    <a:gd name="T35" fmla="*/ 2147483646 h 180"/>
                    <a:gd name="T36" fmla="*/ 2147483646 w 154"/>
                    <a:gd name="T37" fmla="*/ 2147483646 h 180"/>
                    <a:gd name="T38" fmla="*/ 2147483646 w 154"/>
                    <a:gd name="T39" fmla="*/ 2147483646 h 180"/>
                    <a:gd name="T40" fmla="*/ 2147483646 w 154"/>
                    <a:gd name="T41" fmla="*/ 2147483646 h 180"/>
                    <a:gd name="T42" fmla="*/ 2147483646 w 154"/>
                    <a:gd name="T43" fmla="*/ 2147483646 h 180"/>
                    <a:gd name="T44" fmla="*/ 2147483646 w 154"/>
                    <a:gd name="T45" fmla="*/ 2147483646 h 180"/>
                    <a:gd name="T46" fmla="*/ 2147483646 w 154"/>
                    <a:gd name="T47" fmla="*/ 2147483646 h 180"/>
                    <a:gd name="T48" fmla="*/ 2147483646 w 154"/>
                    <a:gd name="T49" fmla="*/ 2147483646 h 180"/>
                    <a:gd name="T50" fmla="*/ 2147483646 w 154"/>
                    <a:gd name="T51" fmla="*/ 2147483646 h 180"/>
                    <a:gd name="T52" fmla="*/ 2147483646 w 154"/>
                    <a:gd name="T53" fmla="*/ 2147483646 h 180"/>
                    <a:gd name="T54" fmla="*/ 2147483646 w 154"/>
                    <a:gd name="T55" fmla="*/ 2147483646 h 180"/>
                    <a:gd name="T56" fmla="*/ 2147483646 w 154"/>
                    <a:gd name="T57" fmla="*/ 0 h 180"/>
                    <a:gd name="T58" fmla="*/ 2147483646 w 154"/>
                    <a:gd name="T59" fmla="*/ 2147483646 h 180"/>
                    <a:gd name="T60" fmla="*/ 2147483646 w 154"/>
                    <a:gd name="T61" fmla="*/ 2147483646 h 180"/>
                    <a:gd name="T62" fmla="*/ 2147483646 w 154"/>
                    <a:gd name="T63" fmla="*/ 2147483646 h 180"/>
                    <a:gd name="T64" fmla="*/ 2147483646 w 154"/>
                    <a:gd name="T65" fmla="*/ 2147483646 h 180"/>
                    <a:gd name="T66" fmla="*/ 2147483646 w 154"/>
                    <a:gd name="T67" fmla="*/ 2147483646 h 180"/>
                    <a:gd name="T68" fmla="*/ 2147483646 w 154"/>
                    <a:gd name="T69" fmla="*/ 2147483646 h 180"/>
                    <a:gd name="T70" fmla="*/ 0 w 154"/>
                    <a:gd name="T71" fmla="*/ 2147483646 h 180"/>
                    <a:gd name="T72" fmla="*/ 2147483646 w 154"/>
                    <a:gd name="T73" fmla="*/ 2147483646 h 180"/>
                    <a:gd name="T74" fmla="*/ 2147483646 w 154"/>
                    <a:gd name="T75" fmla="*/ 2147483646 h 180"/>
                    <a:gd name="T76" fmla="*/ 2147483646 w 154"/>
                    <a:gd name="T77" fmla="*/ 2147483646 h 180"/>
                    <a:gd name="T78" fmla="*/ 2147483646 w 154"/>
                    <a:gd name="T79" fmla="*/ 2147483646 h 180"/>
                    <a:gd name="T80" fmla="*/ 2147483646 w 154"/>
                    <a:gd name="T81" fmla="*/ 2147483646 h 180"/>
                    <a:gd name="T82" fmla="*/ 2147483646 w 154"/>
                    <a:gd name="T83" fmla="*/ 2147483646 h 180"/>
                    <a:gd name="T84" fmla="*/ 2147483646 w 154"/>
                    <a:gd name="T85" fmla="*/ 2147483646 h 180"/>
                    <a:gd name="T86" fmla="*/ 2147483646 w 154"/>
                    <a:gd name="T87" fmla="*/ 2147483646 h 180"/>
                    <a:gd name="T88" fmla="*/ 2147483646 w 154"/>
                    <a:gd name="T89" fmla="*/ 2147483646 h 180"/>
                    <a:gd name="T90" fmla="*/ 2147483646 w 154"/>
                    <a:gd name="T91" fmla="*/ 2147483646 h 180"/>
                    <a:gd name="T92" fmla="*/ 2147483646 w 154"/>
                    <a:gd name="T93" fmla="*/ 2147483646 h 180"/>
                    <a:gd name="T94" fmla="*/ 2147483646 w 154"/>
                    <a:gd name="T95" fmla="*/ 2147483646 h 180"/>
                    <a:gd name="T96" fmla="*/ 2147483646 w 154"/>
                    <a:gd name="T97" fmla="*/ 2147483646 h 180"/>
                    <a:gd name="T98" fmla="*/ 2147483646 w 154"/>
                    <a:gd name="T99" fmla="*/ 2147483646 h 180"/>
                    <a:gd name="T100" fmla="*/ 2147483646 w 154"/>
                    <a:gd name="T101" fmla="*/ 2147483646 h 180"/>
                    <a:gd name="T102" fmla="*/ 2147483646 w 154"/>
                    <a:gd name="T103" fmla="*/ 2147483646 h 180"/>
                    <a:gd name="T104" fmla="*/ 2147483646 w 154"/>
                    <a:gd name="T105" fmla="*/ 2147483646 h 180"/>
                    <a:gd name="T106" fmla="*/ 2147483646 w 154"/>
                    <a:gd name="T107" fmla="*/ 2147483646 h 180"/>
                    <a:gd name="T108" fmla="*/ 2147483646 w 154"/>
                    <a:gd name="T109" fmla="*/ 2147483646 h 180"/>
                    <a:gd name="T110" fmla="*/ 2147483646 w 154"/>
                    <a:gd name="T111" fmla="*/ 2147483646 h 180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54"/>
                    <a:gd name="T169" fmla="*/ 0 h 180"/>
                    <a:gd name="T170" fmla="*/ 154 w 154"/>
                    <a:gd name="T171" fmla="*/ 180 h 180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54" h="180">
                      <a:moveTo>
                        <a:pt x="78" y="179"/>
                      </a:moveTo>
                      <a:lnTo>
                        <a:pt x="97" y="179"/>
                      </a:lnTo>
                      <a:lnTo>
                        <a:pt x="97" y="178"/>
                      </a:lnTo>
                      <a:lnTo>
                        <a:pt x="89" y="166"/>
                      </a:lnTo>
                      <a:lnTo>
                        <a:pt x="86" y="153"/>
                      </a:lnTo>
                      <a:lnTo>
                        <a:pt x="86" y="130"/>
                      </a:lnTo>
                      <a:lnTo>
                        <a:pt x="87" y="130"/>
                      </a:lnTo>
                      <a:lnTo>
                        <a:pt x="93" y="148"/>
                      </a:lnTo>
                      <a:lnTo>
                        <a:pt x="99" y="155"/>
                      </a:lnTo>
                      <a:lnTo>
                        <a:pt x="106" y="160"/>
                      </a:lnTo>
                      <a:lnTo>
                        <a:pt x="114" y="163"/>
                      </a:lnTo>
                      <a:lnTo>
                        <a:pt x="119" y="164"/>
                      </a:lnTo>
                      <a:lnTo>
                        <a:pt x="123" y="165"/>
                      </a:lnTo>
                      <a:lnTo>
                        <a:pt x="131" y="163"/>
                      </a:lnTo>
                      <a:lnTo>
                        <a:pt x="140" y="159"/>
                      </a:lnTo>
                      <a:lnTo>
                        <a:pt x="140" y="158"/>
                      </a:lnTo>
                      <a:lnTo>
                        <a:pt x="150" y="143"/>
                      </a:lnTo>
                      <a:lnTo>
                        <a:pt x="153" y="126"/>
                      </a:lnTo>
                      <a:lnTo>
                        <a:pt x="153" y="121"/>
                      </a:lnTo>
                      <a:lnTo>
                        <a:pt x="152" y="117"/>
                      </a:lnTo>
                      <a:lnTo>
                        <a:pt x="150" y="108"/>
                      </a:lnTo>
                      <a:lnTo>
                        <a:pt x="140" y="93"/>
                      </a:lnTo>
                      <a:lnTo>
                        <a:pt x="140" y="94"/>
                      </a:lnTo>
                      <a:lnTo>
                        <a:pt x="115" y="58"/>
                      </a:lnTo>
                      <a:lnTo>
                        <a:pt x="117" y="59"/>
                      </a:lnTo>
                      <a:lnTo>
                        <a:pt x="95" y="31"/>
                      </a:lnTo>
                      <a:lnTo>
                        <a:pt x="77" y="1"/>
                      </a:lnTo>
                      <a:lnTo>
                        <a:pt x="76" y="0"/>
                      </a:lnTo>
                      <a:lnTo>
                        <a:pt x="58" y="31"/>
                      </a:lnTo>
                      <a:lnTo>
                        <a:pt x="37" y="59"/>
                      </a:lnTo>
                      <a:lnTo>
                        <a:pt x="38" y="58"/>
                      </a:lnTo>
                      <a:lnTo>
                        <a:pt x="13" y="94"/>
                      </a:lnTo>
                      <a:lnTo>
                        <a:pt x="13" y="93"/>
                      </a:lnTo>
                      <a:lnTo>
                        <a:pt x="3" y="108"/>
                      </a:lnTo>
                      <a:lnTo>
                        <a:pt x="0" y="125"/>
                      </a:lnTo>
                      <a:lnTo>
                        <a:pt x="3" y="143"/>
                      </a:lnTo>
                      <a:lnTo>
                        <a:pt x="13" y="158"/>
                      </a:lnTo>
                      <a:lnTo>
                        <a:pt x="21" y="163"/>
                      </a:lnTo>
                      <a:lnTo>
                        <a:pt x="30" y="164"/>
                      </a:lnTo>
                      <a:lnTo>
                        <a:pt x="34" y="164"/>
                      </a:lnTo>
                      <a:lnTo>
                        <a:pt x="39" y="163"/>
                      </a:lnTo>
                      <a:lnTo>
                        <a:pt x="47" y="160"/>
                      </a:lnTo>
                      <a:lnTo>
                        <a:pt x="54" y="155"/>
                      </a:lnTo>
                      <a:lnTo>
                        <a:pt x="60" y="148"/>
                      </a:lnTo>
                      <a:lnTo>
                        <a:pt x="64" y="140"/>
                      </a:lnTo>
                      <a:lnTo>
                        <a:pt x="66" y="130"/>
                      </a:lnTo>
                      <a:lnTo>
                        <a:pt x="67" y="130"/>
                      </a:lnTo>
                      <a:lnTo>
                        <a:pt x="67" y="153"/>
                      </a:lnTo>
                      <a:lnTo>
                        <a:pt x="64" y="166"/>
                      </a:lnTo>
                      <a:lnTo>
                        <a:pt x="56" y="178"/>
                      </a:lnTo>
                      <a:lnTo>
                        <a:pt x="56" y="179"/>
                      </a:lnTo>
                      <a:lnTo>
                        <a:pt x="76" y="179"/>
                      </a:lnTo>
                      <a:lnTo>
                        <a:pt x="78" y="179"/>
                      </a:lnTo>
                    </a:path>
                  </a:pathLst>
                </a:custGeom>
                <a:pattFill prst="pct90">
                  <a:fgClr>
                    <a:srgbClr val="000080"/>
                  </a:fgClr>
                  <a:bgClr>
                    <a:schemeClr val="tx1"/>
                  </a:bgClr>
                </a:patt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grpSp>
            <p:nvGrpSpPr>
              <p:cNvPr id="67" name="Grupp 66">
                <a:extLst>
                  <a:ext uri="{FF2B5EF4-FFF2-40B4-BE49-F238E27FC236}">
                    <a16:creationId xmlns:a16="http://schemas.microsoft.com/office/drawing/2014/main" id="{40672740-FE01-4CC8-A9B8-23F5A444FC48}"/>
                  </a:ext>
                </a:extLst>
              </p:cNvPr>
              <p:cNvGrpSpPr/>
              <p:nvPr/>
            </p:nvGrpSpPr>
            <p:grpSpPr>
              <a:xfrm>
                <a:off x="5854194" y="5456632"/>
                <a:ext cx="766668" cy="420445"/>
                <a:chOff x="7691532" y="739488"/>
                <a:chExt cx="766668" cy="420445"/>
              </a:xfrm>
            </p:grpSpPr>
            <p:sp>
              <p:nvSpPr>
                <p:cNvPr id="68" name="Rektangel med rundade hörn 46">
                  <a:extLst>
                    <a:ext uri="{FF2B5EF4-FFF2-40B4-BE49-F238E27FC236}">
                      <a16:creationId xmlns:a16="http://schemas.microsoft.com/office/drawing/2014/main" id="{CAE67660-C69A-44EA-A3F9-E2E231E19573}"/>
                    </a:ext>
                  </a:extLst>
                </p:cNvPr>
                <p:cNvSpPr/>
                <p:nvPr/>
              </p:nvSpPr>
              <p:spPr>
                <a:xfrm>
                  <a:off x="7691532" y="739488"/>
                  <a:ext cx="766668" cy="420445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FF0000"/>
                      </a:solidFill>
                      <a:latin typeface="Arial Black" panose="020B0A04020102020204" pitchFamily="34" charset="0"/>
                    </a:rPr>
                    <a:t>4</a:t>
                  </a:r>
                </a:p>
              </p:txBody>
            </p:sp>
            <p:sp>
              <p:nvSpPr>
                <p:cNvPr id="69" name="Freeform 21">
                  <a:extLst>
                    <a:ext uri="{FF2B5EF4-FFF2-40B4-BE49-F238E27FC236}">
                      <a16:creationId xmlns:a16="http://schemas.microsoft.com/office/drawing/2014/main" id="{AB2319B2-421D-4A54-AB4F-8D7C600E9E0C}"/>
                    </a:ext>
                  </a:extLst>
                </p:cNvPr>
                <p:cNvSpPr>
                  <a:spLocks/>
                </p:cNvSpPr>
                <p:nvPr/>
              </p:nvSpPr>
              <p:spPr bwMode="blackWhite">
                <a:xfrm>
                  <a:off x="8089474" y="844424"/>
                  <a:ext cx="216325" cy="220766"/>
                </a:xfrm>
                <a:custGeom>
                  <a:avLst/>
                  <a:gdLst>
                    <a:gd name="T0" fmla="*/ 2147483646 w 159"/>
                    <a:gd name="T1" fmla="*/ 2147483646 h 182"/>
                    <a:gd name="T2" fmla="*/ 2147483646 w 159"/>
                    <a:gd name="T3" fmla="*/ 2147483646 h 182"/>
                    <a:gd name="T4" fmla="*/ 2147483646 w 159"/>
                    <a:gd name="T5" fmla="*/ 2147483646 h 182"/>
                    <a:gd name="T6" fmla="*/ 2147483646 w 159"/>
                    <a:gd name="T7" fmla="*/ 2147483646 h 182"/>
                    <a:gd name="T8" fmla="*/ 2147483646 w 159"/>
                    <a:gd name="T9" fmla="*/ 2147483646 h 182"/>
                    <a:gd name="T10" fmla="*/ 2147483646 w 159"/>
                    <a:gd name="T11" fmla="*/ 2147483646 h 182"/>
                    <a:gd name="T12" fmla="*/ 2147483646 w 159"/>
                    <a:gd name="T13" fmla="*/ 2147483646 h 182"/>
                    <a:gd name="T14" fmla="*/ 2147483646 w 159"/>
                    <a:gd name="T15" fmla="*/ 2147483646 h 182"/>
                    <a:gd name="T16" fmla="*/ 2147483646 w 159"/>
                    <a:gd name="T17" fmla="*/ 2147483646 h 182"/>
                    <a:gd name="T18" fmla="*/ 2147483646 w 159"/>
                    <a:gd name="T19" fmla="*/ 2147483646 h 182"/>
                    <a:gd name="T20" fmla="*/ 2147483646 w 159"/>
                    <a:gd name="T21" fmla="*/ 2147483646 h 182"/>
                    <a:gd name="T22" fmla="*/ 2147483646 w 159"/>
                    <a:gd name="T23" fmla="*/ 2147483646 h 182"/>
                    <a:gd name="T24" fmla="*/ 2147483646 w 159"/>
                    <a:gd name="T25" fmla="*/ 2147483646 h 182"/>
                    <a:gd name="T26" fmla="*/ 2147483646 w 159"/>
                    <a:gd name="T27" fmla="*/ 2147483646 h 182"/>
                    <a:gd name="T28" fmla="*/ 2147483646 w 159"/>
                    <a:gd name="T29" fmla="*/ 0 h 182"/>
                    <a:gd name="T30" fmla="*/ 2147483646 w 159"/>
                    <a:gd name="T31" fmla="*/ 0 h 182"/>
                    <a:gd name="T32" fmla="*/ 2147483646 w 159"/>
                    <a:gd name="T33" fmla="*/ 2147483646 h 182"/>
                    <a:gd name="T34" fmla="*/ 2147483646 w 159"/>
                    <a:gd name="T35" fmla="*/ 2147483646 h 182"/>
                    <a:gd name="T36" fmla="*/ 2147483646 w 159"/>
                    <a:gd name="T37" fmla="*/ 2147483646 h 182"/>
                    <a:gd name="T38" fmla="*/ 2147483646 w 159"/>
                    <a:gd name="T39" fmla="*/ 2147483646 h 182"/>
                    <a:gd name="T40" fmla="*/ 2147483646 w 159"/>
                    <a:gd name="T41" fmla="*/ 2147483646 h 182"/>
                    <a:gd name="T42" fmla="*/ 2147483646 w 159"/>
                    <a:gd name="T43" fmla="*/ 2147483646 h 182"/>
                    <a:gd name="T44" fmla="*/ 2147483646 w 159"/>
                    <a:gd name="T45" fmla="*/ 2147483646 h 182"/>
                    <a:gd name="T46" fmla="*/ 2147483646 w 159"/>
                    <a:gd name="T47" fmla="*/ 2147483646 h 182"/>
                    <a:gd name="T48" fmla="*/ 2147483646 w 159"/>
                    <a:gd name="T49" fmla="*/ 2147483646 h 182"/>
                    <a:gd name="T50" fmla="*/ 2147483646 w 159"/>
                    <a:gd name="T51" fmla="*/ 2147483646 h 182"/>
                    <a:gd name="T52" fmla="*/ 2147483646 w 159"/>
                    <a:gd name="T53" fmla="*/ 2147483646 h 182"/>
                    <a:gd name="T54" fmla="*/ 2147483646 w 159"/>
                    <a:gd name="T55" fmla="*/ 2147483646 h 182"/>
                    <a:gd name="T56" fmla="*/ 2147483646 w 159"/>
                    <a:gd name="T57" fmla="*/ 2147483646 h 182"/>
                    <a:gd name="T58" fmla="*/ 2147483646 w 159"/>
                    <a:gd name="T59" fmla="*/ 2147483646 h 182"/>
                    <a:gd name="T60" fmla="*/ 2147483646 w 159"/>
                    <a:gd name="T61" fmla="*/ 0 h 182"/>
                    <a:gd name="T62" fmla="*/ 2147483646 w 159"/>
                    <a:gd name="T63" fmla="*/ 0 h 182"/>
                    <a:gd name="T64" fmla="*/ 2147483646 w 159"/>
                    <a:gd name="T65" fmla="*/ 2147483646 h 182"/>
                    <a:gd name="T66" fmla="*/ 2147483646 w 159"/>
                    <a:gd name="T67" fmla="*/ 2147483646 h 182"/>
                    <a:gd name="T68" fmla="*/ 2147483646 w 159"/>
                    <a:gd name="T69" fmla="*/ 2147483646 h 182"/>
                    <a:gd name="T70" fmla="*/ 2147483646 w 159"/>
                    <a:gd name="T71" fmla="*/ 2147483646 h 182"/>
                    <a:gd name="T72" fmla="*/ 2147483646 w 159"/>
                    <a:gd name="T73" fmla="*/ 2147483646 h 182"/>
                    <a:gd name="T74" fmla="*/ 0 w 159"/>
                    <a:gd name="T75" fmla="*/ 2147483646 h 182"/>
                    <a:gd name="T76" fmla="*/ 2147483646 w 159"/>
                    <a:gd name="T77" fmla="*/ 2147483646 h 182"/>
                    <a:gd name="T78" fmla="*/ 2147483646 w 159"/>
                    <a:gd name="T79" fmla="*/ 2147483646 h 182"/>
                    <a:gd name="T80" fmla="*/ 2147483646 w 159"/>
                    <a:gd name="T81" fmla="*/ 2147483646 h 182"/>
                    <a:gd name="T82" fmla="*/ 2147483646 w 159"/>
                    <a:gd name="T83" fmla="*/ 2147483646 h 182"/>
                    <a:gd name="T84" fmla="*/ 2147483646 w 159"/>
                    <a:gd name="T85" fmla="*/ 2147483646 h 182"/>
                    <a:gd name="T86" fmla="*/ 2147483646 w 159"/>
                    <a:gd name="T87" fmla="*/ 2147483646 h 182"/>
                    <a:gd name="T88" fmla="*/ 2147483646 w 159"/>
                    <a:gd name="T89" fmla="*/ 2147483646 h 182"/>
                    <a:gd name="T90" fmla="*/ 2147483646 w 159"/>
                    <a:gd name="T91" fmla="*/ 2147483646 h 182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59"/>
                    <a:gd name="T139" fmla="*/ 0 h 182"/>
                    <a:gd name="T140" fmla="*/ 159 w 159"/>
                    <a:gd name="T141" fmla="*/ 182 h 182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59" h="182">
                      <a:moveTo>
                        <a:pt x="80" y="181"/>
                      </a:moveTo>
                      <a:lnTo>
                        <a:pt x="111" y="135"/>
                      </a:lnTo>
                      <a:lnTo>
                        <a:pt x="109" y="135"/>
                      </a:lnTo>
                      <a:lnTo>
                        <a:pt x="132" y="107"/>
                      </a:lnTo>
                      <a:lnTo>
                        <a:pt x="151" y="75"/>
                      </a:lnTo>
                      <a:lnTo>
                        <a:pt x="151" y="76"/>
                      </a:lnTo>
                      <a:lnTo>
                        <a:pt x="156" y="62"/>
                      </a:lnTo>
                      <a:lnTo>
                        <a:pt x="158" y="45"/>
                      </a:lnTo>
                      <a:lnTo>
                        <a:pt x="158" y="41"/>
                      </a:lnTo>
                      <a:lnTo>
                        <a:pt x="157" y="38"/>
                      </a:lnTo>
                      <a:lnTo>
                        <a:pt x="156" y="30"/>
                      </a:lnTo>
                      <a:lnTo>
                        <a:pt x="151" y="14"/>
                      </a:lnTo>
                      <a:lnTo>
                        <a:pt x="145" y="8"/>
                      </a:lnTo>
                      <a:lnTo>
                        <a:pt x="138" y="4"/>
                      </a:lnTo>
                      <a:lnTo>
                        <a:pt x="122" y="0"/>
                      </a:lnTo>
                      <a:lnTo>
                        <a:pt x="119" y="0"/>
                      </a:lnTo>
                      <a:lnTo>
                        <a:pt x="115" y="1"/>
                      </a:lnTo>
                      <a:lnTo>
                        <a:pt x="107" y="3"/>
                      </a:lnTo>
                      <a:lnTo>
                        <a:pt x="100" y="8"/>
                      </a:lnTo>
                      <a:lnTo>
                        <a:pt x="94" y="14"/>
                      </a:lnTo>
                      <a:lnTo>
                        <a:pt x="95" y="14"/>
                      </a:lnTo>
                      <a:lnTo>
                        <a:pt x="87" y="35"/>
                      </a:lnTo>
                      <a:lnTo>
                        <a:pt x="84" y="41"/>
                      </a:lnTo>
                      <a:lnTo>
                        <a:pt x="79" y="43"/>
                      </a:lnTo>
                      <a:lnTo>
                        <a:pt x="74" y="41"/>
                      </a:lnTo>
                      <a:lnTo>
                        <a:pt x="71" y="35"/>
                      </a:lnTo>
                      <a:lnTo>
                        <a:pt x="62" y="14"/>
                      </a:lnTo>
                      <a:lnTo>
                        <a:pt x="63" y="14"/>
                      </a:lnTo>
                      <a:lnTo>
                        <a:pt x="57" y="8"/>
                      </a:lnTo>
                      <a:lnTo>
                        <a:pt x="51" y="4"/>
                      </a:lnTo>
                      <a:lnTo>
                        <a:pt x="35" y="0"/>
                      </a:lnTo>
                      <a:lnTo>
                        <a:pt x="31" y="0"/>
                      </a:lnTo>
                      <a:lnTo>
                        <a:pt x="27" y="1"/>
                      </a:lnTo>
                      <a:lnTo>
                        <a:pt x="20" y="3"/>
                      </a:lnTo>
                      <a:lnTo>
                        <a:pt x="13" y="8"/>
                      </a:lnTo>
                      <a:lnTo>
                        <a:pt x="7" y="14"/>
                      </a:lnTo>
                      <a:lnTo>
                        <a:pt x="2" y="30"/>
                      </a:lnTo>
                      <a:lnTo>
                        <a:pt x="0" y="45"/>
                      </a:lnTo>
                      <a:lnTo>
                        <a:pt x="1" y="61"/>
                      </a:lnTo>
                      <a:lnTo>
                        <a:pt x="7" y="76"/>
                      </a:lnTo>
                      <a:lnTo>
                        <a:pt x="6" y="75"/>
                      </a:lnTo>
                      <a:lnTo>
                        <a:pt x="26" y="106"/>
                      </a:lnTo>
                      <a:lnTo>
                        <a:pt x="48" y="135"/>
                      </a:lnTo>
                      <a:lnTo>
                        <a:pt x="47" y="135"/>
                      </a:lnTo>
                      <a:lnTo>
                        <a:pt x="78" y="181"/>
                      </a:lnTo>
                      <a:lnTo>
                        <a:pt x="80" y="181"/>
                      </a:lnTo>
                    </a:path>
                  </a:pathLst>
                </a:custGeom>
                <a:solidFill>
                  <a:srgbClr val="FF00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</p:grpSp>
      </p:grpSp>
      <p:grpSp>
        <p:nvGrpSpPr>
          <p:cNvPr id="3" name="Grupp 2"/>
          <p:cNvGrpSpPr/>
          <p:nvPr/>
        </p:nvGrpSpPr>
        <p:grpSpPr>
          <a:xfrm>
            <a:off x="1970968" y="1702378"/>
            <a:ext cx="6179121" cy="461665"/>
            <a:chOff x="1970968" y="1702378"/>
            <a:chExt cx="6179121" cy="461665"/>
          </a:xfrm>
        </p:grpSpPr>
        <p:sp>
          <p:nvSpPr>
            <p:cNvPr id="10" name="textruta 9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4717139" y="1702378"/>
              <a:ext cx="34329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/>
                <a:t>6</a:t>
              </a:r>
              <a:r>
                <a:rPr lang="sv-SE" sz="2400" dirty="0" smtClean="0"/>
                <a:t>-11 </a:t>
              </a:r>
              <a:r>
                <a:rPr lang="sv-SE" sz="2400" dirty="0"/>
                <a:t>hp	6-korts </a:t>
              </a:r>
              <a:r>
                <a:rPr lang="sv-SE" sz="2400" dirty="0" smtClean="0"/>
                <a:t>farge</a:t>
              </a:r>
              <a:endParaRPr lang="sv-SE" sz="24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" name="Grupp 21">
              <a:extLst>
                <a:ext uri="{FF2B5EF4-FFF2-40B4-BE49-F238E27FC236}">
                  <a16:creationId xmlns:a16="http://schemas.microsoft.com/office/drawing/2014/main" id="{B61733E1-BEC2-4D65-B1CB-B15D1EE3F9BA}"/>
                </a:ext>
              </a:extLst>
            </p:cNvPr>
            <p:cNvGrpSpPr/>
            <p:nvPr/>
          </p:nvGrpSpPr>
          <p:grpSpPr>
            <a:xfrm>
              <a:off x="1970968" y="1722836"/>
              <a:ext cx="2461899" cy="432092"/>
              <a:chOff x="4896380" y="4227496"/>
              <a:chExt cx="2461899" cy="432092"/>
            </a:xfrm>
          </p:grpSpPr>
          <p:grpSp>
            <p:nvGrpSpPr>
              <p:cNvPr id="70" name="Grupp 69">
                <a:extLst>
                  <a:ext uri="{FF2B5EF4-FFF2-40B4-BE49-F238E27FC236}">
                    <a16:creationId xmlns:a16="http://schemas.microsoft.com/office/drawing/2014/main" id="{70BC50FF-7C9B-48E9-AF36-BC63CC7FBDB1}"/>
                  </a:ext>
                </a:extLst>
              </p:cNvPr>
              <p:cNvGrpSpPr/>
              <p:nvPr/>
            </p:nvGrpSpPr>
            <p:grpSpPr>
              <a:xfrm>
                <a:off x="4896380" y="4227496"/>
                <a:ext cx="770711" cy="432092"/>
                <a:chOff x="3069769" y="690589"/>
                <a:chExt cx="770711" cy="432092"/>
              </a:xfrm>
            </p:grpSpPr>
            <p:sp>
              <p:nvSpPr>
                <p:cNvPr id="71" name="Rektangel med rundade hörn 46">
                  <a:extLst>
                    <a:ext uri="{FF2B5EF4-FFF2-40B4-BE49-F238E27FC236}">
                      <a16:creationId xmlns:a16="http://schemas.microsoft.com/office/drawing/2014/main" id="{1A7D9D34-9916-4053-818D-B27AE264ABB6}"/>
                    </a:ext>
                  </a:extLst>
                </p:cNvPr>
                <p:cNvSpPr/>
                <p:nvPr/>
              </p:nvSpPr>
              <p:spPr>
                <a:xfrm>
                  <a:off x="3069769" y="690589"/>
                  <a:ext cx="770711" cy="432092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CC6600"/>
                      </a:solidFill>
                      <a:latin typeface="Arial Black" panose="020B0A04020102020204" pitchFamily="34" charset="0"/>
                    </a:rPr>
                    <a:t>2</a:t>
                  </a:r>
                  <a:endParaRPr lang="sv-SE" sz="3400" b="1" dirty="0">
                    <a:solidFill>
                      <a:srgbClr val="CC66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72" name="Freeform 22">
                  <a:extLst>
                    <a:ext uri="{FF2B5EF4-FFF2-40B4-BE49-F238E27FC236}">
                      <a16:creationId xmlns:a16="http://schemas.microsoft.com/office/drawing/2014/main" id="{81C34F26-7551-4567-9A56-48A29021F640}"/>
                    </a:ext>
                  </a:extLst>
                </p:cNvPr>
                <p:cNvSpPr>
                  <a:spLocks/>
                </p:cNvSpPr>
                <p:nvPr/>
              </p:nvSpPr>
              <p:spPr bwMode="blackWhite">
                <a:xfrm>
                  <a:off x="3456741" y="796656"/>
                  <a:ext cx="230158" cy="221978"/>
                </a:xfrm>
                <a:custGeom>
                  <a:avLst/>
                  <a:gdLst>
                    <a:gd name="T0" fmla="*/ 2147483646 w 169"/>
                    <a:gd name="T1" fmla="*/ 2147483646 h 183"/>
                    <a:gd name="T2" fmla="*/ 2147483646 w 169"/>
                    <a:gd name="T3" fmla="*/ 2147483646 h 183"/>
                    <a:gd name="T4" fmla="*/ 2147483646 w 169"/>
                    <a:gd name="T5" fmla="*/ 2147483646 h 183"/>
                    <a:gd name="T6" fmla="*/ 2147483646 w 169"/>
                    <a:gd name="T7" fmla="*/ 2147483646 h 183"/>
                    <a:gd name="T8" fmla="*/ 2147483646 w 169"/>
                    <a:gd name="T9" fmla="*/ 0 h 183"/>
                    <a:gd name="T10" fmla="*/ 2147483646 w 169"/>
                    <a:gd name="T11" fmla="*/ 2147483646 h 183"/>
                    <a:gd name="T12" fmla="*/ 2147483646 w 169"/>
                    <a:gd name="T13" fmla="*/ 2147483646 h 183"/>
                    <a:gd name="T14" fmla="*/ 2147483646 w 169"/>
                    <a:gd name="T15" fmla="*/ 2147483646 h 183"/>
                    <a:gd name="T16" fmla="*/ 2147483646 w 169"/>
                    <a:gd name="T17" fmla="*/ 2147483646 h 183"/>
                    <a:gd name="T18" fmla="*/ 2147483646 w 169"/>
                    <a:gd name="T19" fmla="*/ 2147483646 h 183"/>
                    <a:gd name="T20" fmla="*/ 2147483646 w 169"/>
                    <a:gd name="T21" fmla="*/ 2147483646 h 183"/>
                    <a:gd name="T22" fmla="*/ 2147483646 w 169"/>
                    <a:gd name="T23" fmla="*/ 2147483646 h 183"/>
                    <a:gd name="T24" fmla="*/ 2147483646 w 169"/>
                    <a:gd name="T25" fmla="*/ 2147483646 h 183"/>
                    <a:gd name="T26" fmla="*/ 2147483646 w 169"/>
                    <a:gd name="T27" fmla="*/ 2147483646 h 183"/>
                    <a:gd name="T28" fmla="*/ 2147483646 w 169"/>
                    <a:gd name="T29" fmla="*/ 2147483646 h 183"/>
                    <a:gd name="T30" fmla="*/ 2147483646 w 169"/>
                    <a:gd name="T31" fmla="*/ 2147483646 h 183"/>
                    <a:gd name="T32" fmla="*/ 2147483646 w 169"/>
                    <a:gd name="T33" fmla="*/ 2147483646 h 183"/>
                    <a:gd name="T34" fmla="*/ 2147483646 w 169"/>
                    <a:gd name="T35" fmla="*/ 2147483646 h 183"/>
                    <a:gd name="T36" fmla="*/ 0 w 169"/>
                    <a:gd name="T37" fmla="*/ 2147483646 h 183"/>
                    <a:gd name="T38" fmla="*/ 2147483646 w 169"/>
                    <a:gd name="T39" fmla="*/ 2147483646 h 183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69"/>
                    <a:gd name="T61" fmla="*/ 0 h 183"/>
                    <a:gd name="T62" fmla="*/ 169 w 169"/>
                    <a:gd name="T63" fmla="*/ 183 h 183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69" h="183">
                      <a:moveTo>
                        <a:pt x="1" y="91"/>
                      </a:moveTo>
                      <a:lnTo>
                        <a:pt x="26" y="71"/>
                      </a:lnTo>
                      <a:lnTo>
                        <a:pt x="48" y="49"/>
                      </a:lnTo>
                      <a:lnTo>
                        <a:pt x="67" y="26"/>
                      </a:lnTo>
                      <a:lnTo>
                        <a:pt x="85" y="0"/>
                      </a:lnTo>
                      <a:lnTo>
                        <a:pt x="84" y="1"/>
                      </a:lnTo>
                      <a:lnTo>
                        <a:pt x="101" y="26"/>
                      </a:lnTo>
                      <a:lnTo>
                        <a:pt x="120" y="50"/>
                      </a:lnTo>
                      <a:lnTo>
                        <a:pt x="143" y="71"/>
                      </a:lnTo>
                      <a:lnTo>
                        <a:pt x="168" y="91"/>
                      </a:lnTo>
                      <a:lnTo>
                        <a:pt x="167" y="91"/>
                      </a:lnTo>
                      <a:lnTo>
                        <a:pt x="142" y="111"/>
                      </a:lnTo>
                      <a:lnTo>
                        <a:pt x="120" y="133"/>
                      </a:lnTo>
                      <a:lnTo>
                        <a:pt x="100" y="156"/>
                      </a:lnTo>
                      <a:lnTo>
                        <a:pt x="83" y="182"/>
                      </a:lnTo>
                      <a:lnTo>
                        <a:pt x="66" y="157"/>
                      </a:lnTo>
                      <a:lnTo>
                        <a:pt x="47" y="133"/>
                      </a:lnTo>
                      <a:lnTo>
                        <a:pt x="24" y="111"/>
                      </a:lnTo>
                      <a:lnTo>
                        <a:pt x="0" y="91"/>
                      </a:lnTo>
                      <a:lnTo>
                        <a:pt x="1" y="91"/>
                      </a:lnTo>
                    </a:path>
                  </a:pathLst>
                </a:custGeom>
                <a:solidFill>
                  <a:srgbClr val="FF66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72000"/>
                <a:lstStyle/>
                <a:p>
                  <a:endParaRPr lang="sv-SE"/>
                </a:p>
              </p:txBody>
            </p:sp>
          </p:grpSp>
          <p:grpSp>
            <p:nvGrpSpPr>
              <p:cNvPr id="76" name="Grupp 75">
                <a:extLst>
                  <a:ext uri="{FF2B5EF4-FFF2-40B4-BE49-F238E27FC236}">
                    <a16:creationId xmlns:a16="http://schemas.microsoft.com/office/drawing/2014/main" id="{584ADBFC-1F79-4EB1-B977-0B24C1EC938B}"/>
                  </a:ext>
                </a:extLst>
              </p:cNvPr>
              <p:cNvGrpSpPr/>
              <p:nvPr/>
            </p:nvGrpSpPr>
            <p:grpSpPr>
              <a:xfrm>
                <a:off x="6576060" y="4227496"/>
                <a:ext cx="782219" cy="423021"/>
                <a:chOff x="6151981" y="712359"/>
                <a:chExt cx="782219" cy="423021"/>
              </a:xfrm>
            </p:grpSpPr>
            <p:sp>
              <p:nvSpPr>
                <p:cNvPr id="77" name="Rektangel med rundade hörn 46">
                  <a:extLst>
                    <a:ext uri="{FF2B5EF4-FFF2-40B4-BE49-F238E27FC236}">
                      <a16:creationId xmlns:a16="http://schemas.microsoft.com/office/drawing/2014/main" id="{DC46B07E-D8DD-4C30-B2C7-DD40B9937AAE}"/>
                    </a:ext>
                  </a:extLst>
                </p:cNvPr>
                <p:cNvSpPr/>
                <p:nvPr/>
              </p:nvSpPr>
              <p:spPr>
                <a:xfrm>
                  <a:off x="6151981" y="712359"/>
                  <a:ext cx="782219" cy="423021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002060"/>
                      </a:solidFill>
                      <a:latin typeface="Arial Black" panose="020B0A04020102020204" pitchFamily="34" charset="0"/>
                    </a:rPr>
                    <a:t>2</a:t>
                  </a:r>
                </a:p>
              </p:txBody>
            </p:sp>
            <p:sp>
              <p:nvSpPr>
                <p:cNvPr id="78" name="Freeform 20" descr="90 %">
                  <a:extLst>
                    <a:ext uri="{FF2B5EF4-FFF2-40B4-BE49-F238E27FC236}">
                      <a16:creationId xmlns:a16="http://schemas.microsoft.com/office/drawing/2014/main" id="{87896817-0037-4D61-833A-5F76B65FF7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50432" y="812179"/>
                  <a:ext cx="210037" cy="218341"/>
                </a:xfrm>
                <a:custGeom>
                  <a:avLst/>
                  <a:gdLst>
                    <a:gd name="T0" fmla="*/ 2147483646 w 154"/>
                    <a:gd name="T1" fmla="*/ 2147483646 h 180"/>
                    <a:gd name="T2" fmla="*/ 2147483646 w 154"/>
                    <a:gd name="T3" fmla="*/ 2147483646 h 180"/>
                    <a:gd name="T4" fmla="*/ 2147483646 w 154"/>
                    <a:gd name="T5" fmla="*/ 2147483646 h 180"/>
                    <a:gd name="T6" fmla="*/ 2147483646 w 154"/>
                    <a:gd name="T7" fmla="*/ 2147483646 h 180"/>
                    <a:gd name="T8" fmla="*/ 2147483646 w 154"/>
                    <a:gd name="T9" fmla="*/ 2147483646 h 180"/>
                    <a:gd name="T10" fmla="*/ 2147483646 w 154"/>
                    <a:gd name="T11" fmla="*/ 2147483646 h 180"/>
                    <a:gd name="T12" fmla="*/ 2147483646 w 154"/>
                    <a:gd name="T13" fmla="*/ 2147483646 h 180"/>
                    <a:gd name="T14" fmla="*/ 2147483646 w 154"/>
                    <a:gd name="T15" fmla="*/ 2147483646 h 180"/>
                    <a:gd name="T16" fmla="*/ 2147483646 w 154"/>
                    <a:gd name="T17" fmla="*/ 2147483646 h 180"/>
                    <a:gd name="T18" fmla="*/ 2147483646 w 154"/>
                    <a:gd name="T19" fmla="*/ 2147483646 h 180"/>
                    <a:gd name="T20" fmla="*/ 2147483646 w 154"/>
                    <a:gd name="T21" fmla="*/ 2147483646 h 180"/>
                    <a:gd name="T22" fmla="*/ 2147483646 w 154"/>
                    <a:gd name="T23" fmla="*/ 2147483646 h 180"/>
                    <a:gd name="T24" fmla="*/ 2147483646 w 154"/>
                    <a:gd name="T25" fmla="*/ 2147483646 h 180"/>
                    <a:gd name="T26" fmla="*/ 2147483646 w 154"/>
                    <a:gd name="T27" fmla="*/ 2147483646 h 180"/>
                    <a:gd name="T28" fmla="*/ 2147483646 w 154"/>
                    <a:gd name="T29" fmla="*/ 2147483646 h 180"/>
                    <a:gd name="T30" fmla="*/ 2147483646 w 154"/>
                    <a:gd name="T31" fmla="*/ 2147483646 h 180"/>
                    <a:gd name="T32" fmla="*/ 2147483646 w 154"/>
                    <a:gd name="T33" fmla="*/ 2147483646 h 180"/>
                    <a:gd name="T34" fmla="*/ 2147483646 w 154"/>
                    <a:gd name="T35" fmla="*/ 2147483646 h 180"/>
                    <a:gd name="T36" fmla="*/ 2147483646 w 154"/>
                    <a:gd name="T37" fmla="*/ 2147483646 h 180"/>
                    <a:gd name="T38" fmla="*/ 2147483646 w 154"/>
                    <a:gd name="T39" fmla="*/ 2147483646 h 180"/>
                    <a:gd name="T40" fmla="*/ 2147483646 w 154"/>
                    <a:gd name="T41" fmla="*/ 2147483646 h 180"/>
                    <a:gd name="T42" fmla="*/ 2147483646 w 154"/>
                    <a:gd name="T43" fmla="*/ 2147483646 h 180"/>
                    <a:gd name="T44" fmla="*/ 2147483646 w 154"/>
                    <a:gd name="T45" fmla="*/ 2147483646 h 180"/>
                    <a:gd name="T46" fmla="*/ 2147483646 w 154"/>
                    <a:gd name="T47" fmla="*/ 2147483646 h 180"/>
                    <a:gd name="T48" fmla="*/ 2147483646 w 154"/>
                    <a:gd name="T49" fmla="*/ 2147483646 h 180"/>
                    <a:gd name="T50" fmla="*/ 2147483646 w 154"/>
                    <a:gd name="T51" fmla="*/ 2147483646 h 180"/>
                    <a:gd name="T52" fmla="*/ 2147483646 w 154"/>
                    <a:gd name="T53" fmla="*/ 2147483646 h 180"/>
                    <a:gd name="T54" fmla="*/ 2147483646 w 154"/>
                    <a:gd name="T55" fmla="*/ 2147483646 h 180"/>
                    <a:gd name="T56" fmla="*/ 2147483646 w 154"/>
                    <a:gd name="T57" fmla="*/ 0 h 180"/>
                    <a:gd name="T58" fmla="*/ 2147483646 w 154"/>
                    <a:gd name="T59" fmla="*/ 2147483646 h 180"/>
                    <a:gd name="T60" fmla="*/ 2147483646 w 154"/>
                    <a:gd name="T61" fmla="*/ 2147483646 h 180"/>
                    <a:gd name="T62" fmla="*/ 2147483646 w 154"/>
                    <a:gd name="T63" fmla="*/ 2147483646 h 180"/>
                    <a:gd name="T64" fmla="*/ 2147483646 w 154"/>
                    <a:gd name="T65" fmla="*/ 2147483646 h 180"/>
                    <a:gd name="T66" fmla="*/ 2147483646 w 154"/>
                    <a:gd name="T67" fmla="*/ 2147483646 h 180"/>
                    <a:gd name="T68" fmla="*/ 2147483646 w 154"/>
                    <a:gd name="T69" fmla="*/ 2147483646 h 180"/>
                    <a:gd name="T70" fmla="*/ 0 w 154"/>
                    <a:gd name="T71" fmla="*/ 2147483646 h 180"/>
                    <a:gd name="T72" fmla="*/ 2147483646 w 154"/>
                    <a:gd name="T73" fmla="*/ 2147483646 h 180"/>
                    <a:gd name="T74" fmla="*/ 2147483646 w 154"/>
                    <a:gd name="T75" fmla="*/ 2147483646 h 180"/>
                    <a:gd name="T76" fmla="*/ 2147483646 w 154"/>
                    <a:gd name="T77" fmla="*/ 2147483646 h 180"/>
                    <a:gd name="T78" fmla="*/ 2147483646 w 154"/>
                    <a:gd name="T79" fmla="*/ 2147483646 h 180"/>
                    <a:gd name="T80" fmla="*/ 2147483646 w 154"/>
                    <a:gd name="T81" fmla="*/ 2147483646 h 180"/>
                    <a:gd name="T82" fmla="*/ 2147483646 w 154"/>
                    <a:gd name="T83" fmla="*/ 2147483646 h 180"/>
                    <a:gd name="T84" fmla="*/ 2147483646 w 154"/>
                    <a:gd name="T85" fmla="*/ 2147483646 h 180"/>
                    <a:gd name="T86" fmla="*/ 2147483646 w 154"/>
                    <a:gd name="T87" fmla="*/ 2147483646 h 180"/>
                    <a:gd name="T88" fmla="*/ 2147483646 w 154"/>
                    <a:gd name="T89" fmla="*/ 2147483646 h 180"/>
                    <a:gd name="T90" fmla="*/ 2147483646 w 154"/>
                    <a:gd name="T91" fmla="*/ 2147483646 h 180"/>
                    <a:gd name="T92" fmla="*/ 2147483646 w 154"/>
                    <a:gd name="T93" fmla="*/ 2147483646 h 180"/>
                    <a:gd name="T94" fmla="*/ 2147483646 w 154"/>
                    <a:gd name="T95" fmla="*/ 2147483646 h 180"/>
                    <a:gd name="T96" fmla="*/ 2147483646 w 154"/>
                    <a:gd name="T97" fmla="*/ 2147483646 h 180"/>
                    <a:gd name="T98" fmla="*/ 2147483646 w 154"/>
                    <a:gd name="T99" fmla="*/ 2147483646 h 180"/>
                    <a:gd name="T100" fmla="*/ 2147483646 w 154"/>
                    <a:gd name="T101" fmla="*/ 2147483646 h 180"/>
                    <a:gd name="T102" fmla="*/ 2147483646 w 154"/>
                    <a:gd name="T103" fmla="*/ 2147483646 h 180"/>
                    <a:gd name="T104" fmla="*/ 2147483646 w 154"/>
                    <a:gd name="T105" fmla="*/ 2147483646 h 180"/>
                    <a:gd name="T106" fmla="*/ 2147483646 w 154"/>
                    <a:gd name="T107" fmla="*/ 2147483646 h 180"/>
                    <a:gd name="T108" fmla="*/ 2147483646 w 154"/>
                    <a:gd name="T109" fmla="*/ 2147483646 h 180"/>
                    <a:gd name="T110" fmla="*/ 2147483646 w 154"/>
                    <a:gd name="T111" fmla="*/ 2147483646 h 180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54"/>
                    <a:gd name="T169" fmla="*/ 0 h 180"/>
                    <a:gd name="T170" fmla="*/ 154 w 154"/>
                    <a:gd name="T171" fmla="*/ 180 h 180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54" h="180">
                      <a:moveTo>
                        <a:pt x="78" y="179"/>
                      </a:moveTo>
                      <a:lnTo>
                        <a:pt x="97" y="179"/>
                      </a:lnTo>
                      <a:lnTo>
                        <a:pt x="97" y="178"/>
                      </a:lnTo>
                      <a:lnTo>
                        <a:pt x="89" y="166"/>
                      </a:lnTo>
                      <a:lnTo>
                        <a:pt x="86" y="153"/>
                      </a:lnTo>
                      <a:lnTo>
                        <a:pt x="86" y="130"/>
                      </a:lnTo>
                      <a:lnTo>
                        <a:pt x="87" y="130"/>
                      </a:lnTo>
                      <a:lnTo>
                        <a:pt x="93" y="148"/>
                      </a:lnTo>
                      <a:lnTo>
                        <a:pt x="99" y="155"/>
                      </a:lnTo>
                      <a:lnTo>
                        <a:pt x="106" y="160"/>
                      </a:lnTo>
                      <a:lnTo>
                        <a:pt x="114" y="163"/>
                      </a:lnTo>
                      <a:lnTo>
                        <a:pt x="119" y="164"/>
                      </a:lnTo>
                      <a:lnTo>
                        <a:pt x="123" y="165"/>
                      </a:lnTo>
                      <a:lnTo>
                        <a:pt x="131" y="163"/>
                      </a:lnTo>
                      <a:lnTo>
                        <a:pt x="140" y="159"/>
                      </a:lnTo>
                      <a:lnTo>
                        <a:pt x="140" y="158"/>
                      </a:lnTo>
                      <a:lnTo>
                        <a:pt x="150" y="143"/>
                      </a:lnTo>
                      <a:lnTo>
                        <a:pt x="153" y="126"/>
                      </a:lnTo>
                      <a:lnTo>
                        <a:pt x="153" y="121"/>
                      </a:lnTo>
                      <a:lnTo>
                        <a:pt x="152" y="117"/>
                      </a:lnTo>
                      <a:lnTo>
                        <a:pt x="150" y="108"/>
                      </a:lnTo>
                      <a:lnTo>
                        <a:pt x="140" y="93"/>
                      </a:lnTo>
                      <a:lnTo>
                        <a:pt x="140" y="94"/>
                      </a:lnTo>
                      <a:lnTo>
                        <a:pt x="115" y="58"/>
                      </a:lnTo>
                      <a:lnTo>
                        <a:pt x="117" y="59"/>
                      </a:lnTo>
                      <a:lnTo>
                        <a:pt x="95" y="31"/>
                      </a:lnTo>
                      <a:lnTo>
                        <a:pt x="77" y="1"/>
                      </a:lnTo>
                      <a:lnTo>
                        <a:pt x="76" y="0"/>
                      </a:lnTo>
                      <a:lnTo>
                        <a:pt x="58" y="31"/>
                      </a:lnTo>
                      <a:lnTo>
                        <a:pt x="37" y="59"/>
                      </a:lnTo>
                      <a:lnTo>
                        <a:pt x="38" y="58"/>
                      </a:lnTo>
                      <a:lnTo>
                        <a:pt x="13" y="94"/>
                      </a:lnTo>
                      <a:lnTo>
                        <a:pt x="13" y="93"/>
                      </a:lnTo>
                      <a:lnTo>
                        <a:pt x="3" y="108"/>
                      </a:lnTo>
                      <a:lnTo>
                        <a:pt x="0" y="125"/>
                      </a:lnTo>
                      <a:lnTo>
                        <a:pt x="3" y="143"/>
                      </a:lnTo>
                      <a:lnTo>
                        <a:pt x="13" y="158"/>
                      </a:lnTo>
                      <a:lnTo>
                        <a:pt x="21" y="163"/>
                      </a:lnTo>
                      <a:lnTo>
                        <a:pt x="30" y="164"/>
                      </a:lnTo>
                      <a:lnTo>
                        <a:pt x="34" y="164"/>
                      </a:lnTo>
                      <a:lnTo>
                        <a:pt x="39" y="163"/>
                      </a:lnTo>
                      <a:lnTo>
                        <a:pt x="47" y="160"/>
                      </a:lnTo>
                      <a:lnTo>
                        <a:pt x="54" y="155"/>
                      </a:lnTo>
                      <a:lnTo>
                        <a:pt x="60" y="148"/>
                      </a:lnTo>
                      <a:lnTo>
                        <a:pt x="64" y="140"/>
                      </a:lnTo>
                      <a:lnTo>
                        <a:pt x="66" y="130"/>
                      </a:lnTo>
                      <a:lnTo>
                        <a:pt x="67" y="130"/>
                      </a:lnTo>
                      <a:lnTo>
                        <a:pt x="67" y="153"/>
                      </a:lnTo>
                      <a:lnTo>
                        <a:pt x="64" y="166"/>
                      </a:lnTo>
                      <a:lnTo>
                        <a:pt x="56" y="178"/>
                      </a:lnTo>
                      <a:lnTo>
                        <a:pt x="56" y="179"/>
                      </a:lnTo>
                      <a:lnTo>
                        <a:pt x="76" y="179"/>
                      </a:lnTo>
                      <a:lnTo>
                        <a:pt x="78" y="179"/>
                      </a:lnTo>
                    </a:path>
                  </a:pathLst>
                </a:custGeom>
                <a:pattFill prst="pct90">
                  <a:fgClr>
                    <a:srgbClr val="000080"/>
                  </a:fgClr>
                  <a:bgClr>
                    <a:schemeClr val="tx1"/>
                  </a:bgClr>
                </a:patt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  <p:grpSp>
            <p:nvGrpSpPr>
              <p:cNvPr id="79" name="Grupp 78">
                <a:extLst>
                  <a:ext uri="{FF2B5EF4-FFF2-40B4-BE49-F238E27FC236}">
                    <a16:creationId xmlns:a16="http://schemas.microsoft.com/office/drawing/2014/main" id="{F896B296-8772-44FA-8880-A25F4A882975}"/>
                  </a:ext>
                </a:extLst>
              </p:cNvPr>
              <p:cNvGrpSpPr/>
              <p:nvPr/>
            </p:nvGrpSpPr>
            <p:grpSpPr>
              <a:xfrm>
                <a:off x="5738241" y="4227496"/>
                <a:ext cx="766668" cy="420445"/>
                <a:chOff x="7691532" y="739488"/>
                <a:chExt cx="766668" cy="420445"/>
              </a:xfrm>
            </p:grpSpPr>
            <p:sp>
              <p:nvSpPr>
                <p:cNvPr id="80" name="Rektangel med rundade hörn 46">
                  <a:extLst>
                    <a:ext uri="{FF2B5EF4-FFF2-40B4-BE49-F238E27FC236}">
                      <a16:creationId xmlns:a16="http://schemas.microsoft.com/office/drawing/2014/main" id="{2C90DD1B-D93E-4998-BBF6-F39515E76045}"/>
                    </a:ext>
                  </a:extLst>
                </p:cNvPr>
                <p:cNvSpPr/>
                <p:nvPr/>
              </p:nvSpPr>
              <p:spPr>
                <a:xfrm>
                  <a:off x="7691532" y="739488"/>
                  <a:ext cx="766668" cy="420445"/>
                </a:xfrm>
                <a:prstGeom prst="roundRect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tIns="72000" rtlCol="0" anchor="ctr"/>
                <a:lstStyle/>
                <a:p>
                  <a:pPr marL="93663"/>
                  <a:r>
                    <a:rPr lang="sv-SE" sz="2400" b="1" dirty="0">
                      <a:solidFill>
                        <a:srgbClr val="FF0000"/>
                      </a:solidFill>
                      <a:latin typeface="Arial Black" panose="020B0A04020102020204" pitchFamily="34" charset="0"/>
                    </a:rPr>
                    <a:t>2</a:t>
                  </a:r>
                </a:p>
              </p:txBody>
            </p:sp>
            <p:sp>
              <p:nvSpPr>
                <p:cNvPr id="81" name="Freeform 21">
                  <a:extLst>
                    <a:ext uri="{FF2B5EF4-FFF2-40B4-BE49-F238E27FC236}">
                      <a16:creationId xmlns:a16="http://schemas.microsoft.com/office/drawing/2014/main" id="{F40B8DE7-7459-47F1-9191-EF98BF74B80A}"/>
                    </a:ext>
                  </a:extLst>
                </p:cNvPr>
                <p:cNvSpPr>
                  <a:spLocks/>
                </p:cNvSpPr>
                <p:nvPr/>
              </p:nvSpPr>
              <p:spPr bwMode="blackWhite">
                <a:xfrm>
                  <a:off x="8089474" y="844424"/>
                  <a:ext cx="216325" cy="220766"/>
                </a:xfrm>
                <a:custGeom>
                  <a:avLst/>
                  <a:gdLst>
                    <a:gd name="T0" fmla="*/ 2147483646 w 159"/>
                    <a:gd name="T1" fmla="*/ 2147483646 h 182"/>
                    <a:gd name="T2" fmla="*/ 2147483646 w 159"/>
                    <a:gd name="T3" fmla="*/ 2147483646 h 182"/>
                    <a:gd name="T4" fmla="*/ 2147483646 w 159"/>
                    <a:gd name="T5" fmla="*/ 2147483646 h 182"/>
                    <a:gd name="T6" fmla="*/ 2147483646 w 159"/>
                    <a:gd name="T7" fmla="*/ 2147483646 h 182"/>
                    <a:gd name="T8" fmla="*/ 2147483646 w 159"/>
                    <a:gd name="T9" fmla="*/ 2147483646 h 182"/>
                    <a:gd name="T10" fmla="*/ 2147483646 w 159"/>
                    <a:gd name="T11" fmla="*/ 2147483646 h 182"/>
                    <a:gd name="T12" fmla="*/ 2147483646 w 159"/>
                    <a:gd name="T13" fmla="*/ 2147483646 h 182"/>
                    <a:gd name="T14" fmla="*/ 2147483646 w 159"/>
                    <a:gd name="T15" fmla="*/ 2147483646 h 182"/>
                    <a:gd name="T16" fmla="*/ 2147483646 w 159"/>
                    <a:gd name="T17" fmla="*/ 2147483646 h 182"/>
                    <a:gd name="T18" fmla="*/ 2147483646 w 159"/>
                    <a:gd name="T19" fmla="*/ 2147483646 h 182"/>
                    <a:gd name="T20" fmla="*/ 2147483646 w 159"/>
                    <a:gd name="T21" fmla="*/ 2147483646 h 182"/>
                    <a:gd name="T22" fmla="*/ 2147483646 w 159"/>
                    <a:gd name="T23" fmla="*/ 2147483646 h 182"/>
                    <a:gd name="T24" fmla="*/ 2147483646 w 159"/>
                    <a:gd name="T25" fmla="*/ 2147483646 h 182"/>
                    <a:gd name="T26" fmla="*/ 2147483646 w 159"/>
                    <a:gd name="T27" fmla="*/ 2147483646 h 182"/>
                    <a:gd name="T28" fmla="*/ 2147483646 w 159"/>
                    <a:gd name="T29" fmla="*/ 0 h 182"/>
                    <a:gd name="T30" fmla="*/ 2147483646 w 159"/>
                    <a:gd name="T31" fmla="*/ 0 h 182"/>
                    <a:gd name="T32" fmla="*/ 2147483646 w 159"/>
                    <a:gd name="T33" fmla="*/ 2147483646 h 182"/>
                    <a:gd name="T34" fmla="*/ 2147483646 w 159"/>
                    <a:gd name="T35" fmla="*/ 2147483646 h 182"/>
                    <a:gd name="T36" fmla="*/ 2147483646 w 159"/>
                    <a:gd name="T37" fmla="*/ 2147483646 h 182"/>
                    <a:gd name="T38" fmla="*/ 2147483646 w 159"/>
                    <a:gd name="T39" fmla="*/ 2147483646 h 182"/>
                    <a:gd name="T40" fmla="*/ 2147483646 w 159"/>
                    <a:gd name="T41" fmla="*/ 2147483646 h 182"/>
                    <a:gd name="T42" fmla="*/ 2147483646 w 159"/>
                    <a:gd name="T43" fmla="*/ 2147483646 h 182"/>
                    <a:gd name="T44" fmla="*/ 2147483646 w 159"/>
                    <a:gd name="T45" fmla="*/ 2147483646 h 182"/>
                    <a:gd name="T46" fmla="*/ 2147483646 w 159"/>
                    <a:gd name="T47" fmla="*/ 2147483646 h 182"/>
                    <a:gd name="T48" fmla="*/ 2147483646 w 159"/>
                    <a:gd name="T49" fmla="*/ 2147483646 h 182"/>
                    <a:gd name="T50" fmla="*/ 2147483646 w 159"/>
                    <a:gd name="T51" fmla="*/ 2147483646 h 182"/>
                    <a:gd name="T52" fmla="*/ 2147483646 w 159"/>
                    <a:gd name="T53" fmla="*/ 2147483646 h 182"/>
                    <a:gd name="T54" fmla="*/ 2147483646 w 159"/>
                    <a:gd name="T55" fmla="*/ 2147483646 h 182"/>
                    <a:gd name="T56" fmla="*/ 2147483646 w 159"/>
                    <a:gd name="T57" fmla="*/ 2147483646 h 182"/>
                    <a:gd name="T58" fmla="*/ 2147483646 w 159"/>
                    <a:gd name="T59" fmla="*/ 2147483646 h 182"/>
                    <a:gd name="T60" fmla="*/ 2147483646 w 159"/>
                    <a:gd name="T61" fmla="*/ 0 h 182"/>
                    <a:gd name="T62" fmla="*/ 2147483646 w 159"/>
                    <a:gd name="T63" fmla="*/ 0 h 182"/>
                    <a:gd name="T64" fmla="*/ 2147483646 w 159"/>
                    <a:gd name="T65" fmla="*/ 2147483646 h 182"/>
                    <a:gd name="T66" fmla="*/ 2147483646 w 159"/>
                    <a:gd name="T67" fmla="*/ 2147483646 h 182"/>
                    <a:gd name="T68" fmla="*/ 2147483646 w 159"/>
                    <a:gd name="T69" fmla="*/ 2147483646 h 182"/>
                    <a:gd name="T70" fmla="*/ 2147483646 w 159"/>
                    <a:gd name="T71" fmla="*/ 2147483646 h 182"/>
                    <a:gd name="T72" fmla="*/ 2147483646 w 159"/>
                    <a:gd name="T73" fmla="*/ 2147483646 h 182"/>
                    <a:gd name="T74" fmla="*/ 0 w 159"/>
                    <a:gd name="T75" fmla="*/ 2147483646 h 182"/>
                    <a:gd name="T76" fmla="*/ 2147483646 w 159"/>
                    <a:gd name="T77" fmla="*/ 2147483646 h 182"/>
                    <a:gd name="T78" fmla="*/ 2147483646 w 159"/>
                    <a:gd name="T79" fmla="*/ 2147483646 h 182"/>
                    <a:gd name="T80" fmla="*/ 2147483646 w 159"/>
                    <a:gd name="T81" fmla="*/ 2147483646 h 182"/>
                    <a:gd name="T82" fmla="*/ 2147483646 w 159"/>
                    <a:gd name="T83" fmla="*/ 2147483646 h 182"/>
                    <a:gd name="T84" fmla="*/ 2147483646 w 159"/>
                    <a:gd name="T85" fmla="*/ 2147483646 h 182"/>
                    <a:gd name="T86" fmla="*/ 2147483646 w 159"/>
                    <a:gd name="T87" fmla="*/ 2147483646 h 182"/>
                    <a:gd name="T88" fmla="*/ 2147483646 w 159"/>
                    <a:gd name="T89" fmla="*/ 2147483646 h 182"/>
                    <a:gd name="T90" fmla="*/ 2147483646 w 159"/>
                    <a:gd name="T91" fmla="*/ 2147483646 h 182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59"/>
                    <a:gd name="T139" fmla="*/ 0 h 182"/>
                    <a:gd name="T140" fmla="*/ 159 w 159"/>
                    <a:gd name="T141" fmla="*/ 182 h 182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59" h="182">
                      <a:moveTo>
                        <a:pt x="80" y="181"/>
                      </a:moveTo>
                      <a:lnTo>
                        <a:pt x="111" y="135"/>
                      </a:lnTo>
                      <a:lnTo>
                        <a:pt x="109" y="135"/>
                      </a:lnTo>
                      <a:lnTo>
                        <a:pt x="132" y="107"/>
                      </a:lnTo>
                      <a:lnTo>
                        <a:pt x="151" y="75"/>
                      </a:lnTo>
                      <a:lnTo>
                        <a:pt x="151" y="76"/>
                      </a:lnTo>
                      <a:lnTo>
                        <a:pt x="156" y="62"/>
                      </a:lnTo>
                      <a:lnTo>
                        <a:pt x="158" y="45"/>
                      </a:lnTo>
                      <a:lnTo>
                        <a:pt x="158" y="41"/>
                      </a:lnTo>
                      <a:lnTo>
                        <a:pt x="157" y="38"/>
                      </a:lnTo>
                      <a:lnTo>
                        <a:pt x="156" y="30"/>
                      </a:lnTo>
                      <a:lnTo>
                        <a:pt x="151" y="14"/>
                      </a:lnTo>
                      <a:lnTo>
                        <a:pt x="145" y="8"/>
                      </a:lnTo>
                      <a:lnTo>
                        <a:pt x="138" y="4"/>
                      </a:lnTo>
                      <a:lnTo>
                        <a:pt x="122" y="0"/>
                      </a:lnTo>
                      <a:lnTo>
                        <a:pt x="119" y="0"/>
                      </a:lnTo>
                      <a:lnTo>
                        <a:pt x="115" y="1"/>
                      </a:lnTo>
                      <a:lnTo>
                        <a:pt x="107" y="3"/>
                      </a:lnTo>
                      <a:lnTo>
                        <a:pt x="100" y="8"/>
                      </a:lnTo>
                      <a:lnTo>
                        <a:pt x="94" y="14"/>
                      </a:lnTo>
                      <a:lnTo>
                        <a:pt x="95" y="14"/>
                      </a:lnTo>
                      <a:lnTo>
                        <a:pt x="87" y="35"/>
                      </a:lnTo>
                      <a:lnTo>
                        <a:pt x="84" y="41"/>
                      </a:lnTo>
                      <a:lnTo>
                        <a:pt x="79" y="43"/>
                      </a:lnTo>
                      <a:lnTo>
                        <a:pt x="74" y="41"/>
                      </a:lnTo>
                      <a:lnTo>
                        <a:pt x="71" y="35"/>
                      </a:lnTo>
                      <a:lnTo>
                        <a:pt x="62" y="14"/>
                      </a:lnTo>
                      <a:lnTo>
                        <a:pt x="63" y="14"/>
                      </a:lnTo>
                      <a:lnTo>
                        <a:pt x="57" y="8"/>
                      </a:lnTo>
                      <a:lnTo>
                        <a:pt x="51" y="4"/>
                      </a:lnTo>
                      <a:lnTo>
                        <a:pt x="35" y="0"/>
                      </a:lnTo>
                      <a:lnTo>
                        <a:pt x="31" y="0"/>
                      </a:lnTo>
                      <a:lnTo>
                        <a:pt x="27" y="1"/>
                      </a:lnTo>
                      <a:lnTo>
                        <a:pt x="20" y="3"/>
                      </a:lnTo>
                      <a:lnTo>
                        <a:pt x="13" y="8"/>
                      </a:lnTo>
                      <a:lnTo>
                        <a:pt x="7" y="14"/>
                      </a:lnTo>
                      <a:lnTo>
                        <a:pt x="2" y="30"/>
                      </a:lnTo>
                      <a:lnTo>
                        <a:pt x="0" y="45"/>
                      </a:lnTo>
                      <a:lnTo>
                        <a:pt x="1" y="61"/>
                      </a:lnTo>
                      <a:lnTo>
                        <a:pt x="7" y="76"/>
                      </a:lnTo>
                      <a:lnTo>
                        <a:pt x="6" y="75"/>
                      </a:lnTo>
                      <a:lnTo>
                        <a:pt x="26" y="106"/>
                      </a:lnTo>
                      <a:lnTo>
                        <a:pt x="48" y="135"/>
                      </a:lnTo>
                      <a:lnTo>
                        <a:pt x="47" y="135"/>
                      </a:lnTo>
                      <a:lnTo>
                        <a:pt x="78" y="181"/>
                      </a:lnTo>
                      <a:lnTo>
                        <a:pt x="80" y="181"/>
                      </a:lnTo>
                    </a:path>
                  </a:pathLst>
                </a:custGeom>
                <a:solidFill>
                  <a:srgbClr val="FF00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</p:grpSp>
      </p:grpSp>
      <p:sp>
        <p:nvSpPr>
          <p:cNvPr id="83" name="textruta 82">
            <a:extLst>
              <a:ext uri="{FF2B5EF4-FFF2-40B4-BE49-F238E27FC236}">
                <a16:creationId xmlns:a16="http://schemas.microsoft.com/office/drawing/2014/main" id="{1FEC0AE0-5AE0-492C-920C-1DFB5A22F1BC}"/>
              </a:ext>
            </a:extLst>
          </p:cNvPr>
          <p:cNvSpPr txBox="1"/>
          <p:nvPr/>
        </p:nvSpPr>
        <p:spPr>
          <a:xfrm>
            <a:off x="1072728" y="5033228"/>
            <a:ext cx="7332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I blant er det bedre å telle stikk enn å telle honnørpoeng.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78541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18" grpId="0"/>
      <p:bldP spid="9" grpId="0"/>
      <p:bldP spid="83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5011</TotalTime>
  <Words>351</Words>
  <Application>Microsoft Office PowerPoint</Application>
  <PresentationFormat>A4 (210 x 297 mm)</PresentationFormat>
  <Paragraphs>191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9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8" baseType="lpstr">
      <vt:lpstr>MS PGothic</vt:lpstr>
      <vt:lpstr>Arial</vt:lpstr>
      <vt:lpstr>Arial Black</vt:lpstr>
      <vt:lpstr>Berlin Sans FB Demi</vt:lpstr>
      <vt:lpstr>Calibri</vt:lpstr>
      <vt:lpstr>Calibri Light</vt:lpstr>
      <vt:lpstr>Comic Sans MS</vt:lpstr>
      <vt:lpstr>Tahoma</vt:lpstr>
      <vt:lpstr>Wingdings</vt:lpstr>
      <vt:lpstr>Office-tema</vt:lpstr>
      <vt:lpstr>PowerPoint-presentasjon</vt:lpstr>
      <vt:lpstr>Svake toåpninger</vt:lpstr>
      <vt:lpstr>Eksempel på svake toåpninger</vt:lpstr>
      <vt:lpstr>Tenk ikke bare på honnørpoeng</vt:lpstr>
      <vt:lpstr>Det er tid for å stampe!</vt:lpstr>
      <vt:lpstr>Poengtabell</vt:lpstr>
      <vt:lpstr>Høye sperremeldinger</vt:lpstr>
      <vt:lpstr>Sammenfatning av leksjon 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Janne</dc:creator>
  <cp:lastModifiedBy>Elisabeth Solum</cp:lastModifiedBy>
  <cp:revision>305</cp:revision>
  <cp:lastPrinted>2017-10-11T17:29:46Z</cp:lastPrinted>
  <dcterms:created xsi:type="dcterms:W3CDTF">2017-05-29T10:48:30Z</dcterms:created>
  <dcterms:modified xsi:type="dcterms:W3CDTF">2018-08-24T09:13:49Z</dcterms:modified>
</cp:coreProperties>
</file>