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43B47-D777-46A3-8570-6CC73D55274B}" v="23" dt="2024-08-22T19:26:52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06b9f887-9436-4019-a78f-bb23034e4542" providerId="ADAL" clId="{E6C43B47-D777-46A3-8570-6CC73D55274B}"/>
    <pc:docChg chg="custSel modSld">
      <pc:chgData name="Sofie Sjødal" userId="06b9f887-9436-4019-a78f-bb23034e4542" providerId="ADAL" clId="{E6C43B47-D777-46A3-8570-6CC73D55274B}" dt="2024-08-22T19:28:17.994" v="456" actId="20577"/>
      <pc:docMkLst>
        <pc:docMk/>
      </pc:docMkLst>
      <pc:sldChg chg="addSp delSp modSp mod modAnim modNotesTx">
        <pc:chgData name="Sofie Sjødal" userId="06b9f887-9436-4019-a78f-bb23034e4542" providerId="ADAL" clId="{E6C43B47-D777-46A3-8570-6CC73D55274B}" dt="2024-08-22T19:26:52.360" v="187"/>
        <pc:sldMkLst>
          <pc:docMk/>
          <pc:sldMk cId="1406973159" sldId="258"/>
        </pc:sldMkLst>
        <pc:spChg chg="add mod">
          <ac:chgData name="Sofie Sjødal" userId="06b9f887-9436-4019-a78f-bb23034e4542" providerId="ADAL" clId="{E6C43B47-D777-46A3-8570-6CC73D55274B}" dt="2024-08-22T19:20:52.058" v="11" actId="208"/>
          <ac:spMkLst>
            <pc:docMk/>
            <pc:sldMk cId="1406973159" sldId="258"/>
            <ac:spMk id="9" creationId="{5163E9D3-DED9-B99B-1508-CA82FA19B3FE}"/>
          </ac:spMkLst>
        </pc:spChg>
        <pc:spChg chg="add mod">
          <ac:chgData name="Sofie Sjødal" userId="06b9f887-9436-4019-a78f-bb23034e4542" providerId="ADAL" clId="{E6C43B47-D777-46A3-8570-6CC73D55274B}" dt="2024-08-22T19:23:15.173" v="125" actId="208"/>
          <ac:spMkLst>
            <pc:docMk/>
            <pc:sldMk cId="1406973159" sldId="258"/>
            <ac:spMk id="10" creationId="{E2F01FDB-4289-8158-F53F-FC74176AF02B}"/>
          </ac:spMkLst>
        </pc:spChg>
        <pc:spChg chg="add mod">
          <ac:chgData name="Sofie Sjødal" userId="06b9f887-9436-4019-a78f-bb23034e4542" providerId="ADAL" clId="{E6C43B47-D777-46A3-8570-6CC73D55274B}" dt="2024-08-22T19:24:55.967" v="137" actId="208"/>
          <ac:spMkLst>
            <pc:docMk/>
            <pc:sldMk cId="1406973159" sldId="258"/>
            <ac:spMk id="13" creationId="{F1D078CC-3ADC-41B0-BF57-A6B4F8A68956}"/>
          </ac:spMkLst>
        </pc:spChg>
        <pc:spChg chg="add mod">
          <ac:chgData name="Sofie Sjødal" userId="06b9f887-9436-4019-a78f-bb23034e4542" providerId="ADAL" clId="{E6C43B47-D777-46A3-8570-6CC73D55274B}" dt="2024-08-22T19:26:29.209" v="185" actId="20577"/>
          <ac:spMkLst>
            <pc:docMk/>
            <pc:sldMk cId="1406973159" sldId="258"/>
            <ac:spMk id="14" creationId="{3A8DD364-4B7D-3B41-6603-F78070C4B729}"/>
          </ac:spMkLst>
        </pc:spChg>
        <pc:picChg chg="add mod modCrop">
          <ac:chgData name="Sofie Sjødal" userId="06b9f887-9436-4019-a78f-bb23034e4542" providerId="ADAL" clId="{E6C43B47-D777-46A3-8570-6CC73D55274B}" dt="2024-08-22T19:20:16.853" v="8" actId="14100"/>
          <ac:picMkLst>
            <pc:docMk/>
            <pc:sldMk cId="1406973159" sldId="258"/>
            <ac:picMk id="8" creationId="{41A229C3-43DB-C68B-2B23-E20C388AC248}"/>
          </ac:picMkLst>
        </pc:picChg>
        <pc:picChg chg="add mod modCrop">
          <ac:chgData name="Sofie Sjødal" userId="06b9f887-9436-4019-a78f-bb23034e4542" providerId="ADAL" clId="{E6C43B47-D777-46A3-8570-6CC73D55274B}" dt="2024-08-22T19:24:34.072" v="134" actId="14100"/>
          <ac:picMkLst>
            <pc:docMk/>
            <pc:sldMk cId="1406973159" sldId="258"/>
            <ac:picMk id="12" creationId="{EF7F02CE-1A9D-D069-C17A-2D0FF3319D0D}"/>
          </ac:picMkLst>
        </pc:picChg>
        <pc:picChg chg="add del mod">
          <ac:chgData name="Sofie Sjødal" userId="06b9f887-9436-4019-a78f-bb23034e4542" providerId="ADAL" clId="{E6C43B47-D777-46A3-8570-6CC73D55274B}" dt="2024-08-22T19:26:00.434" v="179" actId="478"/>
          <ac:picMkLst>
            <pc:docMk/>
            <pc:sldMk cId="1406973159" sldId="258"/>
            <ac:picMk id="16" creationId="{5A32BC0F-5442-68D4-F473-C8441287BC2E}"/>
          </ac:picMkLst>
        </pc:picChg>
      </pc:sldChg>
      <pc:sldChg chg="modSp mod">
        <pc:chgData name="Sofie Sjødal" userId="06b9f887-9436-4019-a78f-bb23034e4542" providerId="ADAL" clId="{E6C43B47-D777-46A3-8570-6CC73D55274B}" dt="2024-08-22T19:28:17.994" v="456" actId="20577"/>
        <pc:sldMkLst>
          <pc:docMk/>
          <pc:sldMk cId="3417740995" sldId="259"/>
        </pc:sldMkLst>
        <pc:spChg chg="mod">
          <ac:chgData name="Sofie Sjødal" userId="06b9f887-9436-4019-a78f-bb23034e4542" providerId="ADAL" clId="{E6C43B47-D777-46A3-8570-6CC73D55274B}" dt="2024-08-22T19:27:23.763" v="224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06b9f887-9436-4019-a78f-bb23034e4542" providerId="ADAL" clId="{E6C43B47-D777-46A3-8570-6CC73D55274B}" dt="2024-08-22T19:28:17.994" v="456" actId="20577"/>
          <ac:spMkLst>
            <pc:docMk/>
            <pc:sldMk cId="3417740995" sldId="259"/>
            <ac:spMk id="3" creationId="{2AC19295-51F0-A93C-B53E-869CEE01E9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AF356-5019-4744-B180-FA7B6A85BCBC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5F972-0DA7-4EE4-938C-0E5A6DD748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009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 at vi ikke har lært negative doblinger, så vi melder 1NT på eks 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5F972-0DA7-4EE4-938C-0E5A6DD748F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834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Innmelding 1NT </a:t>
            </a:r>
            <a:br>
              <a:rPr lang="nb-NO" sz="4800" dirty="0">
                <a:solidFill>
                  <a:srgbClr val="FFFFFF"/>
                </a:solidFill>
              </a:rPr>
            </a:br>
            <a:r>
              <a:rPr lang="nb-NO" sz="4800" dirty="0">
                <a:solidFill>
                  <a:srgbClr val="FFFFFF"/>
                </a:solidFill>
              </a:rPr>
              <a:t>Melde etter motstanderne har meldt inn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9</a:t>
            </a:r>
          </a:p>
          <a:p>
            <a:pPr algn="l"/>
            <a:r>
              <a:rPr lang="nb-NO" sz="1600" dirty="0"/>
              <a:t>Del 2 av 2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1NT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1NT-innmelding fungerer nesten likt som åpning 1NT</a:t>
            </a:r>
          </a:p>
          <a:p>
            <a:r>
              <a:rPr lang="nb-NO" sz="2000" dirty="0"/>
              <a:t>Forskjellen er at vi må ha hold/stopper i motpartens farge</a:t>
            </a:r>
          </a:p>
          <a:p>
            <a:pPr lvl="1"/>
            <a:r>
              <a:rPr lang="nb-NO" sz="1600" dirty="0"/>
              <a:t>En stopper betyr at vi har minst en honnør som gjør at de ikke kan hente mange stikk i fargen</a:t>
            </a:r>
          </a:p>
          <a:p>
            <a:pPr lvl="1"/>
            <a:r>
              <a:rPr lang="nb-NO" sz="1600" dirty="0"/>
              <a:t>Eksempel på stopper er A103, KJ64, QJ10</a:t>
            </a:r>
          </a:p>
          <a:p>
            <a:r>
              <a:rPr lang="nb-NO" sz="2000" dirty="0"/>
              <a:t>Ellers viser meldingen 15-17 hp og en balansert hånd</a:t>
            </a:r>
          </a:p>
          <a:p>
            <a:r>
              <a:rPr lang="nb-NO" sz="2000" dirty="0"/>
              <a:t>Svarene er helt like som over 1NT-åpning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Font, diagram&#10;&#10;Automatisk generert beskrivelse">
            <a:extLst>
              <a:ext uri="{FF2B5EF4-FFF2-40B4-BE49-F238E27FC236}">
                <a16:creationId xmlns:a16="http://schemas.microsoft.com/office/drawing/2014/main" id="{FAB4E78A-DB41-6675-1264-A62F8EF8D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2"/>
          <a:stretch/>
        </p:blipFill>
        <p:spPr>
          <a:xfrm>
            <a:off x="1312295" y="1590741"/>
            <a:ext cx="9150019" cy="52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1NT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249" y="2816961"/>
            <a:ext cx="9724031" cy="3683358"/>
          </a:xfrm>
        </p:spPr>
        <p:txBody>
          <a:bodyPr anchor="ctr">
            <a:normAutofit/>
          </a:bodyPr>
          <a:lstStyle/>
          <a:p>
            <a:endParaRPr lang="nb-NO" sz="2000" dirty="0"/>
          </a:p>
          <a:p>
            <a:r>
              <a:rPr lang="nb-NO" sz="2000" dirty="0"/>
              <a:t>1NT-innmelding fungerer nesten likt som åpning 1NT</a:t>
            </a:r>
          </a:p>
          <a:p>
            <a:r>
              <a:rPr lang="nb-NO" sz="2000" dirty="0"/>
              <a:t>Forskjellen er at vi må ha hold/stopper i motpartens farge</a:t>
            </a:r>
          </a:p>
          <a:p>
            <a:pPr lvl="1"/>
            <a:r>
              <a:rPr lang="nb-NO" sz="1600" dirty="0"/>
              <a:t>En stopper betyr at vi har minst en honnør som gjør at de ikke kan hente mange stikk i fargen</a:t>
            </a:r>
          </a:p>
          <a:p>
            <a:pPr lvl="1"/>
            <a:r>
              <a:rPr lang="nb-NO" sz="1600" dirty="0"/>
              <a:t>Eksempel på stopper er A103, KJ64, QJ10</a:t>
            </a:r>
          </a:p>
          <a:p>
            <a:r>
              <a:rPr lang="nb-NO" sz="2000" dirty="0"/>
              <a:t>Ellers viser meldingen 15-17 hp og en balansert hånd</a:t>
            </a:r>
          </a:p>
          <a:p>
            <a:r>
              <a:rPr lang="nb-NO" sz="2000" dirty="0"/>
              <a:t>Svarene er helt like som over 1NT-åpning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Barnekunst, design&#10;&#10;Automatisk generert beskrivelse">
            <a:extLst>
              <a:ext uri="{FF2B5EF4-FFF2-40B4-BE49-F238E27FC236}">
                <a16:creationId xmlns:a16="http://schemas.microsoft.com/office/drawing/2014/main" id="{05001D09-391F-3445-5400-7127610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1" r="9859"/>
          <a:stretch/>
        </p:blipFill>
        <p:spPr>
          <a:xfrm>
            <a:off x="6622538" y="2074850"/>
            <a:ext cx="5228214" cy="1850036"/>
          </a:xfrm>
          <a:prstGeom prst="rect">
            <a:avLst/>
          </a:prstGeom>
        </p:spPr>
      </p:pic>
      <p:pic>
        <p:nvPicPr>
          <p:cNvPr id="7" name="Bilde 6" descr="Et bilde som inneholder tekst, tegning, Barnekunst, skjermbilde&#10;&#10;Automatisk generert beskrivelse">
            <a:extLst>
              <a:ext uri="{FF2B5EF4-FFF2-40B4-BE49-F238E27FC236}">
                <a16:creationId xmlns:a16="http://schemas.microsoft.com/office/drawing/2014/main" id="{FCC9BC7B-6363-3E08-1FEC-E45251D91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4"/>
          <a:stretch/>
        </p:blipFill>
        <p:spPr>
          <a:xfrm>
            <a:off x="6490613" y="2071611"/>
            <a:ext cx="5360139" cy="18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Makker åpnet og motstanderen meldte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10" y="2395770"/>
            <a:ext cx="6035324" cy="3574334"/>
          </a:xfrm>
        </p:spPr>
        <p:txBody>
          <a:bodyPr anchor="ctr">
            <a:normAutofit/>
          </a:bodyPr>
          <a:lstStyle/>
          <a:p>
            <a:r>
              <a:rPr lang="nb-NO" sz="2000" dirty="0"/>
              <a:t>Svarhåndas meldinger er veldig like selv om motstanderne har meldt</a:t>
            </a:r>
          </a:p>
          <a:p>
            <a:r>
              <a:rPr lang="nb-NO" sz="2000" dirty="0"/>
              <a:t>Nå har vi lov til å passe med de svakeste hendene (6-8 hp)</a:t>
            </a:r>
          </a:p>
          <a:p>
            <a:pPr lvl="1"/>
            <a:r>
              <a:rPr lang="nb-NO" sz="1600" dirty="0"/>
              <a:t>Makker har fortsatt mulighet til å melde</a:t>
            </a:r>
          </a:p>
          <a:p>
            <a:r>
              <a:rPr lang="nb-NO" sz="2000" dirty="0"/>
              <a:t>1-over-1 er fortsatt 6+ hp og 4+ i fargen</a:t>
            </a:r>
          </a:p>
          <a:p>
            <a:r>
              <a:rPr lang="nb-NO" sz="2000" dirty="0"/>
              <a:t>2-over-1 er fortsatt 13+ hp og 4+ i fargen</a:t>
            </a:r>
          </a:p>
          <a:p>
            <a:r>
              <a:rPr lang="nb-NO" sz="2000" dirty="0"/>
              <a:t>1NT er 6-9, 2NT 10-12, 3NT 13-16 som før, men med stopper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A1B6B607-16F3-CEE1-2DA1-A29D9EAC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2"/>
          <a:stretch/>
        </p:blipFill>
        <p:spPr>
          <a:xfrm>
            <a:off x="6201733" y="1590741"/>
            <a:ext cx="5898777" cy="211568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0EC6E47-C2DB-A976-9A8D-9AF587DFF222}"/>
              </a:ext>
            </a:extLst>
          </p:cNvPr>
          <p:cNvSpPr txBox="1"/>
          <p:nvPr/>
        </p:nvSpPr>
        <p:spPr>
          <a:xfrm>
            <a:off x="8264476" y="3856382"/>
            <a:ext cx="356119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 </a:t>
            </a:r>
            <a:r>
              <a:rPr lang="nb-NO" dirty="0"/>
              <a:t>	1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?</a:t>
            </a:r>
          </a:p>
        </p:txBody>
      </p:sp>
      <p:pic>
        <p:nvPicPr>
          <p:cNvPr id="8" name="Bilde 7" descr="Et bilde som inneholder tekst, Barnekunst, skjermbilde, tegning&#10;&#10;Automatisk generert beskrivelse">
            <a:extLst>
              <a:ext uri="{FF2B5EF4-FFF2-40B4-BE49-F238E27FC236}">
                <a16:creationId xmlns:a16="http://schemas.microsoft.com/office/drawing/2014/main" id="{41A229C3-43DB-C68B-2B23-E20C388AC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4"/>
          <a:stretch/>
        </p:blipFill>
        <p:spPr>
          <a:xfrm>
            <a:off x="5950226" y="1629059"/>
            <a:ext cx="6150284" cy="219318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163E9D3-DED9-B99B-1508-CA82FA19B3FE}"/>
              </a:ext>
            </a:extLst>
          </p:cNvPr>
          <p:cNvSpPr/>
          <p:nvPr/>
        </p:nvSpPr>
        <p:spPr>
          <a:xfrm>
            <a:off x="8183217" y="3822247"/>
            <a:ext cx="3642454" cy="749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2F01FDB-4289-8158-F53F-FC74176AF02B}"/>
              </a:ext>
            </a:extLst>
          </p:cNvPr>
          <p:cNvSpPr txBox="1"/>
          <p:nvPr/>
        </p:nvSpPr>
        <p:spPr>
          <a:xfrm>
            <a:off x="8368748" y="3988904"/>
            <a:ext cx="35381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♦ </a:t>
            </a:r>
            <a:r>
              <a:rPr lang="nb-NO" dirty="0"/>
              <a:t>	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?</a:t>
            </a:r>
          </a:p>
        </p:txBody>
      </p:sp>
      <p:pic>
        <p:nvPicPr>
          <p:cNvPr id="12" name="Bilde 11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EF7F02CE-1A9D-D069-C17A-2D0FF3319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4"/>
          <a:stretch/>
        </p:blipFill>
        <p:spPr>
          <a:xfrm>
            <a:off x="6000764" y="1579509"/>
            <a:ext cx="6099746" cy="2242737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1D078CC-3ADC-41B0-BF57-A6B4F8A68956}"/>
              </a:ext>
            </a:extLst>
          </p:cNvPr>
          <p:cNvSpPr/>
          <p:nvPr/>
        </p:nvSpPr>
        <p:spPr>
          <a:xfrm>
            <a:off x="8264476" y="3935896"/>
            <a:ext cx="3761114" cy="801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A8DD364-4B7D-3B41-6603-F78070C4B729}"/>
              </a:ext>
            </a:extLst>
          </p:cNvPr>
          <p:cNvSpPr txBox="1"/>
          <p:nvPr/>
        </p:nvSpPr>
        <p:spPr>
          <a:xfrm>
            <a:off x="8488017" y="4114800"/>
            <a:ext cx="34189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Informasjon fra meldingene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Vi får veldig mye informasjon fra meldingene</a:t>
            </a:r>
          </a:p>
          <a:p>
            <a:r>
              <a:rPr lang="nb-NO" sz="2000" dirty="0"/>
              <a:t>Ikke så lett å få med seg alt</a:t>
            </a:r>
          </a:p>
          <a:p>
            <a:r>
              <a:rPr lang="nb-NO" sz="2000" dirty="0"/>
              <a:t>Det som er viktig å huske på er hvilken farge makker har meldt</a:t>
            </a:r>
          </a:p>
          <a:p>
            <a:r>
              <a:rPr lang="nb-NO" sz="2000" dirty="0"/>
              <a:t>Veldig ofte lurt å spille ut makkers meldte farge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36ca3f-ecbf-4189-b30d-72b670c8beab" xsi:nil="true"/>
    <lcf76f155ced4ddcb4097134ff3c332f xmlns="ba46bb66-fa50-49b9-8412-8febb6e113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096252-AB30-4F0E-8615-C7313E7654F6}"/>
</file>

<file path=customXml/itemProps2.xml><?xml version="1.0" encoding="utf-8"?>
<ds:datastoreItem xmlns:ds="http://schemas.openxmlformats.org/officeDocument/2006/customXml" ds:itemID="{63BBBEDD-FAC7-47E7-9740-546231160DC4}"/>
</file>

<file path=customXml/itemProps3.xml><?xml version="1.0" encoding="utf-8"?>
<ds:datastoreItem xmlns:ds="http://schemas.openxmlformats.org/officeDocument/2006/customXml" ds:itemID="{B86FF2E3-5F94-41A4-89C4-7461A220EB9B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318</Words>
  <Application>Microsoft Office PowerPoint</Application>
  <PresentationFormat>Widescreen</PresentationFormat>
  <Paragraphs>38</Paragraphs>
  <Slides>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Book Antiqua</vt:lpstr>
      <vt:lpstr>Times New Roman</vt:lpstr>
      <vt:lpstr>Office-tema</vt:lpstr>
      <vt:lpstr>Innmelding 1NT  Melde etter motstanderne har meldt inn</vt:lpstr>
      <vt:lpstr>1NT</vt:lpstr>
      <vt:lpstr>1NT</vt:lpstr>
      <vt:lpstr>Makker åpnet og motstanderen meldte</vt:lpstr>
      <vt:lpstr>Informasjon fra meldingene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2024-08-22T19:28:21Z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0x010100CDAE097999ED164B93C6B295E6C0BF35</vt:lpwstr>
  </property>
</Properties>
</file>