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5C973-6890-4A77-9BE0-CB1752077A66}" v="65" dt="2024-08-31T11:01:55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5fd7ae92346fdd80" providerId="LiveId" clId="{C7025EA3-5CD2-4CC4-BC9B-14E8C26499AD}"/>
    <pc:docChg chg="modSld">
      <pc:chgData name="Sofie Sjødal" userId="5fd7ae92346fdd80" providerId="LiveId" clId="{C7025EA3-5CD2-4CC4-BC9B-14E8C26499AD}" dt="2024-08-22T11:49:38.039" v="40" actId="20577"/>
      <pc:docMkLst>
        <pc:docMk/>
      </pc:docMkLst>
      <pc:sldChg chg="modSp modAnim">
        <pc:chgData name="Sofie Sjødal" userId="5fd7ae92346fdd80" providerId="LiveId" clId="{C7025EA3-5CD2-4CC4-BC9B-14E8C26499AD}" dt="2024-08-22T11:49:38.039" v="40" actId="20577"/>
        <pc:sldMkLst>
          <pc:docMk/>
          <pc:sldMk cId="2095955517" sldId="256"/>
        </pc:sldMkLst>
        <pc:spChg chg="mod">
          <ac:chgData name="Sofie Sjødal" userId="5fd7ae92346fdd80" providerId="LiveId" clId="{C7025EA3-5CD2-4CC4-BC9B-14E8C26499AD}" dt="2024-08-22T11:49:28.893" v="34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C7025EA3-5CD2-4CC4-BC9B-14E8C26499AD}" dt="2024-08-22T11:49:38.039" v="40" actId="20577"/>
          <ac:spMkLst>
            <pc:docMk/>
            <pc:sldMk cId="2095955517" sldId="256"/>
            <ac:spMk id="3" creationId="{6E2E5C2A-CF5D-A49D-0E37-0CE43EC4F3CE}"/>
          </ac:spMkLst>
        </pc:spChg>
      </pc:sldChg>
    </pc:docChg>
  </pc:docChgLst>
  <pc:docChgLst>
    <pc:chgData name="Sofie Sjødal" userId="06b9f887-9436-4019-a78f-bb23034e4542" providerId="ADAL" clId="{D9D5C973-6890-4A77-9BE0-CB1752077A66}"/>
    <pc:docChg chg="custSel addSld delSld modSld">
      <pc:chgData name="Sofie Sjødal" userId="06b9f887-9436-4019-a78f-bb23034e4542" providerId="ADAL" clId="{D9D5C973-6890-4A77-9BE0-CB1752077A66}" dt="2024-08-31T11:01:55.149" v="911" actId="20577"/>
      <pc:docMkLst>
        <pc:docMk/>
      </pc:docMkLst>
      <pc:sldChg chg="modSp modAnim">
        <pc:chgData name="Sofie Sjødal" userId="06b9f887-9436-4019-a78f-bb23034e4542" providerId="ADAL" clId="{D9D5C973-6890-4A77-9BE0-CB1752077A66}" dt="2024-08-22T19:53:31.107" v="841"/>
        <pc:sldMkLst>
          <pc:docMk/>
          <pc:sldMk cId="2095955517" sldId="256"/>
        </pc:sldMkLst>
        <pc:spChg chg="mod">
          <ac:chgData name="Sofie Sjødal" userId="06b9f887-9436-4019-a78f-bb23034e4542" providerId="ADAL" clId="{D9D5C973-6890-4A77-9BE0-CB1752077A66}" dt="2024-08-22T19:29:49.473" v="3" actId="20577"/>
          <ac:spMkLst>
            <pc:docMk/>
            <pc:sldMk cId="2095955517" sldId="256"/>
            <ac:spMk id="3" creationId="{6E2E5C2A-CF5D-A49D-0E37-0CE43EC4F3CE}"/>
          </ac:spMkLst>
        </pc:spChg>
      </pc:sldChg>
      <pc:sldChg chg="addSp modSp mod modAnim">
        <pc:chgData name="Sofie Sjødal" userId="06b9f887-9436-4019-a78f-bb23034e4542" providerId="ADAL" clId="{D9D5C973-6890-4A77-9BE0-CB1752077A66}" dt="2024-08-22T19:39:32.406" v="356" actId="20577"/>
        <pc:sldMkLst>
          <pc:docMk/>
          <pc:sldMk cId="1644629807" sldId="257"/>
        </pc:sldMkLst>
        <pc:spChg chg="mod">
          <ac:chgData name="Sofie Sjødal" userId="06b9f887-9436-4019-a78f-bb23034e4542" providerId="ADAL" clId="{D9D5C973-6890-4A77-9BE0-CB1752077A66}" dt="2024-08-22T19:30:11.102" v="45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06b9f887-9436-4019-a78f-bb23034e4542" providerId="ADAL" clId="{D9D5C973-6890-4A77-9BE0-CB1752077A66}" dt="2024-08-22T19:39:32.406" v="356" actId="20577"/>
          <ac:spMkLst>
            <pc:docMk/>
            <pc:sldMk cId="1644629807" sldId="257"/>
            <ac:spMk id="3" creationId="{2AC19295-51F0-A93C-B53E-869CEE01E9A0}"/>
          </ac:spMkLst>
        </pc:spChg>
        <pc:picChg chg="add mod modCrop">
          <ac:chgData name="Sofie Sjødal" userId="06b9f887-9436-4019-a78f-bb23034e4542" providerId="ADAL" clId="{D9D5C973-6890-4A77-9BE0-CB1752077A66}" dt="2024-08-22T19:35:55.497" v="231" actId="1076"/>
          <ac:picMkLst>
            <pc:docMk/>
            <pc:sldMk cId="1644629807" sldId="257"/>
            <ac:picMk id="5" creationId="{81344924-C2A3-87D7-270D-C320A11FB116}"/>
          </ac:picMkLst>
        </pc:picChg>
        <pc:picChg chg="add mod modCrop">
          <ac:chgData name="Sofie Sjødal" userId="06b9f887-9436-4019-a78f-bb23034e4542" providerId="ADAL" clId="{D9D5C973-6890-4A77-9BE0-CB1752077A66}" dt="2024-08-22T19:36:03.907" v="233" actId="1076"/>
          <ac:picMkLst>
            <pc:docMk/>
            <pc:sldMk cId="1644629807" sldId="257"/>
            <ac:picMk id="7" creationId="{967D356B-CF0F-B6AC-F531-EAD672444BDD}"/>
          </ac:picMkLst>
        </pc:picChg>
      </pc:sldChg>
      <pc:sldChg chg="addSp modSp mod modAnim">
        <pc:chgData name="Sofie Sjødal" userId="06b9f887-9436-4019-a78f-bb23034e4542" providerId="ADAL" clId="{D9D5C973-6890-4A77-9BE0-CB1752077A66}" dt="2024-08-22T19:59:17.828" v="903" actId="20577"/>
        <pc:sldMkLst>
          <pc:docMk/>
          <pc:sldMk cId="1406973159" sldId="258"/>
        </pc:sldMkLst>
        <pc:spChg chg="mod">
          <ac:chgData name="Sofie Sjødal" userId="06b9f887-9436-4019-a78f-bb23034e4542" providerId="ADAL" clId="{D9D5C973-6890-4A77-9BE0-CB1752077A66}" dt="2024-08-22T19:38:39.907" v="272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06b9f887-9436-4019-a78f-bb23034e4542" providerId="ADAL" clId="{D9D5C973-6890-4A77-9BE0-CB1752077A66}" dt="2024-08-22T19:40:44.326" v="517" actId="20577"/>
          <ac:spMkLst>
            <pc:docMk/>
            <pc:sldMk cId="1406973159" sldId="258"/>
            <ac:spMk id="3" creationId="{2AC19295-51F0-A93C-B53E-869CEE01E9A0}"/>
          </ac:spMkLst>
        </pc:spChg>
        <pc:spChg chg="add mod">
          <ac:chgData name="Sofie Sjødal" userId="06b9f887-9436-4019-a78f-bb23034e4542" providerId="ADAL" clId="{D9D5C973-6890-4A77-9BE0-CB1752077A66}" dt="2024-08-22T19:59:17.828" v="903" actId="20577"/>
          <ac:spMkLst>
            <pc:docMk/>
            <pc:sldMk cId="1406973159" sldId="258"/>
            <ac:spMk id="6" creationId="{F966EE81-DFEF-3927-42B3-C0E64ADDD1DF}"/>
          </ac:spMkLst>
        </pc:spChg>
        <pc:picChg chg="add mod modCrop">
          <ac:chgData name="Sofie Sjødal" userId="06b9f887-9436-4019-a78f-bb23034e4542" providerId="ADAL" clId="{D9D5C973-6890-4A77-9BE0-CB1752077A66}" dt="2024-08-22T19:54:42.458" v="847" actId="1076"/>
          <ac:picMkLst>
            <pc:docMk/>
            <pc:sldMk cId="1406973159" sldId="258"/>
            <ac:picMk id="5" creationId="{21B14850-E294-36EB-D8B5-2E3BF9149CD0}"/>
          </ac:picMkLst>
        </pc:picChg>
        <pc:picChg chg="add mod modCrop">
          <ac:chgData name="Sofie Sjødal" userId="06b9f887-9436-4019-a78f-bb23034e4542" providerId="ADAL" clId="{D9D5C973-6890-4A77-9BE0-CB1752077A66}" dt="2024-08-22T19:58:02.583" v="895" actId="1076"/>
          <ac:picMkLst>
            <pc:docMk/>
            <pc:sldMk cId="1406973159" sldId="258"/>
            <ac:picMk id="8" creationId="{8E161825-6802-6E64-2A5B-4C2FDD8C4295}"/>
          </ac:picMkLst>
        </pc:picChg>
      </pc:sldChg>
      <pc:sldChg chg="addSp modSp mod modAnim">
        <pc:chgData name="Sofie Sjødal" userId="06b9f887-9436-4019-a78f-bb23034e4542" providerId="ADAL" clId="{D9D5C973-6890-4A77-9BE0-CB1752077A66}" dt="2024-08-31T11:01:55.149" v="911" actId="20577"/>
        <pc:sldMkLst>
          <pc:docMk/>
          <pc:sldMk cId="3417740995" sldId="259"/>
        </pc:sldMkLst>
        <pc:spChg chg="mod">
          <ac:chgData name="Sofie Sjødal" userId="06b9f887-9436-4019-a78f-bb23034e4542" providerId="ADAL" clId="{D9D5C973-6890-4A77-9BE0-CB1752077A66}" dt="2024-08-22T19:41:58.842" v="600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06b9f887-9436-4019-a78f-bb23034e4542" providerId="ADAL" clId="{D9D5C973-6890-4A77-9BE0-CB1752077A66}" dt="2024-08-22T19:43:38.791" v="787" actId="20577"/>
          <ac:spMkLst>
            <pc:docMk/>
            <pc:sldMk cId="3417740995" sldId="259"/>
            <ac:spMk id="3" creationId="{2AC19295-51F0-A93C-B53E-869CEE01E9A0}"/>
          </ac:spMkLst>
        </pc:spChg>
        <pc:spChg chg="add mod">
          <ac:chgData name="Sofie Sjødal" userId="06b9f887-9436-4019-a78f-bb23034e4542" providerId="ADAL" clId="{D9D5C973-6890-4A77-9BE0-CB1752077A66}" dt="2024-08-31T11:01:55.149" v="911" actId="20577"/>
          <ac:spMkLst>
            <pc:docMk/>
            <pc:sldMk cId="3417740995" sldId="259"/>
            <ac:spMk id="6" creationId="{0D47C863-F74B-82BC-0AF3-C0C4039A9707}"/>
          </ac:spMkLst>
        </pc:spChg>
        <pc:picChg chg="add mod modCrop">
          <ac:chgData name="Sofie Sjødal" userId="06b9f887-9436-4019-a78f-bb23034e4542" providerId="ADAL" clId="{D9D5C973-6890-4A77-9BE0-CB1752077A66}" dt="2024-08-22T19:50:09.835" v="795" actId="1076"/>
          <ac:picMkLst>
            <pc:docMk/>
            <pc:sldMk cId="3417740995" sldId="259"/>
            <ac:picMk id="5" creationId="{CD96B726-D47E-E1F8-C8D6-52EBBA299BCB}"/>
          </ac:picMkLst>
        </pc:picChg>
      </pc:sldChg>
      <pc:sldChg chg="new del">
        <pc:chgData name="Sofie Sjødal" userId="06b9f887-9436-4019-a78f-bb23034e4542" providerId="ADAL" clId="{D9D5C973-6890-4A77-9BE0-CB1752077A66}" dt="2024-08-22T19:39:03.380" v="315" actId="2696"/>
        <pc:sldMkLst>
          <pc:docMk/>
          <pc:sldMk cId="1639510091" sldId="260"/>
        </pc:sldMkLst>
      </pc:sldChg>
      <pc:sldChg chg="modSp add del mod">
        <pc:chgData name="Sofie Sjødal" userId="06b9f887-9436-4019-a78f-bb23034e4542" providerId="ADAL" clId="{D9D5C973-6890-4A77-9BE0-CB1752077A66}" dt="2024-08-22T19:48:50.918" v="788" actId="2696"/>
        <pc:sldMkLst>
          <pc:docMk/>
          <pc:sldMk cId="3362793229" sldId="260"/>
        </pc:sldMkLst>
        <pc:spChg chg="mod">
          <ac:chgData name="Sofie Sjødal" userId="06b9f887-9436-4019-a78f-bb23034e4542" providerId="ADAL" clId="{D9D5C973-6890-4A77-9BE0-CB1752077A66}" dt="2024-08-22T19:39:13.014" v="336" actId="20577"/>
          <ac:spMkLst>
            <pc:docMk/>
            <pc:sldMk cId="3362793229" sldId="260"/>
            <ac:spMk id="2" creationId="{E5A553A5-FB66-1627-A85D-1C4293931E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31.08.2024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Fargeinnmelding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9</a:t>
            </a:r>
          </a:p>
          <a:p>
            <a:pPr algn="l"/>
            <a:r>
              <a:rPr lang="nb-NO" sz="1600" dirty="0"/>
              <a:t>Del 1 av 2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Fargeinnmelding på laveste nivå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Lover nesten samme som åpning</a:t>
            </a:r>
          </a:p>
          <a:p>
            <a:r>
              <a:rPr lang="nb-NO" sz="2000" dirty="0"/>
              <a:t>12-17 hp</a:t>
            </a:r>
          </a:p>
          <a:p>
            <a:r>
              <a:rPr lang="nb-NO" sz="2000" dirty="0"/>
              <a:t>Må ha minst fem kort i fargen</a:t>
            </a:r>
          </a:p>
          <a:p>
            <a:r>
              <a:rPr lang="nb-NO" sz="2000" dirty="0"/>
              <a:t>Fargen bør også være god</a:t>
            </a:r>
          </a:p>
          <a:p>
            <a:pPr lvl="1"/>
            <a:r>
              <a:rPr lang="nb-NO" sz="1600" dirty="0"/>
              <a:t>Minst to topphonnører (A, K, Q)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81344924-C2A3-87D7-270D-C320A11FB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12220" r="3020" b="58109"/>
          <a:stretch/>
        </p:blipFill>
        <p:spPr>
          <a:xfrm>
            <a:off x="6620315" y="2970956"/>
            <a:ext cx="5472332" cy="2020398"/>
          </a:xfrm>
          <a:prstGeom prst="rect">
            <a:avLst/>
          </a:prstGeom>
        </p:spPr>
      </p:pic>
      <p:pic>
        <p:nvPicPr>
          <p:cNvPr id="7" name="Bilde 6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967D356B-CF0F-B6AC-F531-EAD672444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5" r="4580"/>
          <a:stretch/>
        </p:blipFill>
        <p:spPr>
          <a:xfrm>
            <a:off x="6520962" y="3035007"/>
            <a:ext cx="5564046" cy="2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Svar på innmelding - støtte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Trenger kun tre kort for å ha støtte</a:t>
            </a:r>
          </a:p>
          <a:p>
            <a:r>
              <a:rPr lang="nb-NO" sz="2000" dirty="0"/>
              <a:t>Ellers likt som ved åpning</a:t>
            </a:r>
          </a:p>
          <a:p>
            <a:r>
              <a:rPr lang="nb-NO" sz="2000" dirty="0"/>
              <a:t>2-trinnet 6-9 </a:t>
            </a:r>
            <a:r>
              <a:rPr lang="nb-NO" sz="2000" dirty="0" err="1"/>
              <a:t>htp</a:t>
            </a:r>
            <a:endParaRPr lang="nb-NO" sz="2000" dirty="0"/>
          </a:p>
          <a:p>
            <a:r>
              <a:rPr lang="nb-NO" sz="2000" dirty="0"/>
              <a:t>3-trinnet 10-12 </a:t>
            </a:r>
            <a:r>
              <a:rPr lang="nb-NO" sz="2000" dirty="0" err="1"/>
              <a:t>htp</a:t>
            </a:r>
            <a:endParaRPr lang="nb-NO" sz="2000" dirty="0"/>
          </a:p>
          <a:p>
            <a:r>
              <a:rPr lang="nb-NO" sz="2000" dirty="0"/>
              <a:t>Utgang 13+ </a:t>
            </a:r>
            <a:r>
              <a:rPr lang="nb-NO" sz="2000" dirty="0" err="1"/>
              <a:t>htp</a:t>
            </a:r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 descr="Et bilde som inneholder tekst, skjermbilde, Barnekunst&#10;&#10;Automatisk generert beskrivelse">
            <a:extLst>
              <a:ext uri="{FF2B5EF4-FFF2-40B4-BE49-F238E27FC236}">
                <a16:creationId xmlns:a16="http://schemas.microsoft.com/office/drawing/2014/main" id="{21B14850-E294-36EB-D8B5-2E3BF9149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0" b="486"/>
          <a:stretch/>
        </p:blipFill>
        <p:spPr>
          <a:xfrm>
            <a:off x="5847588" y="1891970"/>
            <a:ext cx="5983224" cy="228364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966EE81-DFEF-3927-42B3-C0E64ADDD1DF}"/>
              </a:ext>
            </a:extLst>
          </p:cNvPr>
          <p:cNvSpPr txBox="1"/>
          <p:nvPr/>
        </p:nvSpPr>
        <p:spPr>
          <a:xfrm>
            <a:off x="7794523" y="4395019"/>
            <a:ext cx="34730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dirty="0">
                <a:solidFill>
                  <a:srgbClr val="000000"/>
                </a:solidFill>
                <a:latin typeface="Book Antiqua" panose="02040602050305030304" pitchFamily="18" charset="0"/>
              </a:rPr>
              <a:t>♣ </a:t>
            </a:r>
            <a:r>
              <a:rPr lang="nb-NO" dirty="0"/>
              <a:t>	1</a:t>
            </a:r>
            <a:r>
              <a:rPr lang="nb-NO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Pass	?</a:t>
            </a:r>
          </a:p>
        </p:txBody>
      </p:sp>
      <p:pic>
        <p:nvPicPr>
          <p:cNvPr id="8" name="Bilde 7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8E161825-6802-6E64-2A5B-4C2FDD8C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0"/>
          <a:stretch/>
        </p:blipFill>
        <p:spPr>
          <a:xfrm>
            <a:off x="5847588" y="2016968"/>
            <a:ext cx="6032457" cy="21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Svar på innmelding – ny farge og grandmelding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Fargemelding er likt som ved åpning</a:t>
            </a:r>
          </a:p>
          <a:p>
            <a:r>
              <a:rPr lang="nb-NO" sz="2000" dirty="0"/>
              <a:t>6+ hp og 4+ i fargen på 1-trinnet</a:t>
            </a:r>
          </a:p>
          <a:p>
            <a:r>
              <a:rPr lang="nb-NO" sz="2000" dirty="0"/>
              <a:t>13+ og 4+ i fargen på 2-trinnet</a:t>
            </a:r>
          </a:p>
          <a:p>
            <a:r>
              <a:rPr lang="nb-NO" sz="2000" dirty="0"/>
              <a:t>Grandmeldinger er litt annerledes</a:t>
            </a:r>
          </a:p>
          <a:p>
            <a:r>
              <a:rPr lang="nb-NO" sz="2000" dirty="0"/>
              <a:t>Vi trenger ikke svare med 6-8 hp</a:t>
            </a:r>
          </a:p>
          <a:p>
            <a:r>
              <a:rPr lang="nb-NO" sz="2000" dirty="0"/>
              <a:t>Må ha stopper i fargen – mer i presentasjon 9.2</a:t>
            </a:r>
          </a:p>
        </p:txBody>
      </p:sp>
      <p:pic>
        <p:nvPicPr>
          <p:cNvPr id="5" name="Bilde 4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CD96B726-D47E-E1F8-C8D6-52EBBA299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8" r="16699"/>
          <a:stretch/>
        </p:blipFill>
        <p:spPr>
          <a:xfrm>
            <a:off x="6101394" y="2048972"/>
            <a:ext cx="5542421" cy="186736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D47C863-F74B-82BC-0AF3-C0C4039A9707}"/>
              </a:ext>
            </a:extLst>
          </p:cNvPr>
          <p:cNvSpPr txBox="1"/>
          <p:nvPr/>
        </p:nvSpPr>
        <p:spPr>
          <a:xfrm>
            <a:off x="7949739" y="4044714"/>
            <a:ext cx="35098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 </a:t>
            </a:r>
            <a:r>
              <a:rPr lang="nb-NO" dirty="0"/>
              <a:t>	1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♦ </a:t>
            </a:r>
            <a:r>
              <a:rPr lang="nb-NO"/>
              <a:t>	Pass	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05773C-D7D9-480C-ADF1-CBD9BF5DEF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07F136-74EF-4D6B-99E1-BD5338733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154</Words>
  <Application>Microsoft Office PowerPoint</Application>
  <PresentationFormat>Widescreen</PresentationFormat>
  <Paragraphs>26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Book Antiqua</vt:lpstr>
      <vt:lpstr>Office-tema</vt:lpstr>
      <vt:lpstr>Fargeinnmelding</vt:lpstr>
      <vt:lpstr>Fargeinnmelding på laveste nivå</vt:lpstr>
      <vt:lpstr>Svar på innmelding - støtte</vt:lpstr>
      <vt:lpstr>Svar på innmelding – ny farge og grandmelding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1</cp:revision>
  <dcterms:created xsi:type="dcterms:W3CDTF">2024-08-20T10:05:55Z</dcterms:created>
  <dcterms:modified xsi:type="dcterms:W3CDTF">2024-08-31T11:02:02Z</dcterms:modified>
</cp:coreProperties>
</file>