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  <p:sldId id="261" r:id="rId6"/>
    <p:sldId id="258" r:id="rId7"/>
    <p:sldId id="259" r:id="rId8"/>
    <p:sldId id="260" r:id="rId9"/>
    <p:sldId id="262" r:id="rId1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327520-059D-4877-95AF-C8628A2A1342}" v="3" dt="2024-08-24T18:50:47.4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68" d="100"/>
          <a:sy n="68" d="100"/>
        </p:scale>
        <p:origin x="54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microsoft.com/office/2016/11/relationships/changesInfo" Target="changesInfos/changesInfo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fie Sjødal" userId="5fd7ae92346fdd80" providerId="LiveId" clId="{E277AE77-31C5-4291-8C67-01F0DD2B892F}"/>
    <pc:docChg chg="modSld">
      <pc:chgData name="Sofie Sjødal" userId="5fd7ae92346fdd80" providerId="LiveId" clId="{E277AE77-31C5-4291-8C67-01F0DD2B892F}" dt="2024-08-22T12:04:22.010" v="51" actId="20577"/>
      <pc:docMkLst>
        <pc:docMk/>
      </pc:docMkLst>
      <pc:sldChg chg="modSp modAnim">
        <pc:chgData name="Sofie Sjødal" userId="5fd7ae92346fdd80" providerId="LiveId" clId="{E277AE77-31C5-4291-8C67-01F0DD2B892F}" dt="2024-08-22T12:04:22.010" v="51" actId="20577"/>
        <pc:sldMkLst>
          <pc:docMk/>
          <pc:sldMk cId="2095955517" sldId="256"/>
        </pc:sldMkLst>
        <pc:spChg chg="mod">
          <ac:chgData name="Sofie Sjødal" userId="5fd7ae92346fdd80" providerId="LiveId" clId="{E277AE77-31C5-4291-8C67-01F0DD2B892F}" dt="2024-08-22T12:04:22.010" v="51" actId="20577"/>
          <ac:spMkLst>
            <pc:docMk/>
            <pc:sldMk cId="2095955517" sldId="256"/>
            <ac:spMk id="2" creationId="{A80EFB9E-2D0E-F8B1-676C-2912786B1458}"/>
          </ac:spMkLst>
        </pc:spChg>
        <pc:spChg chg="mod">
          <ac:chgData name="Sofie Sjødal" userId="5fd7ae92346fdd80" providerId="LiveId" clId="{E277AE77-31C5-4291-8C67-01F0DD2B892F}" dt="2024-08-22T12:04:09.635" v="12" actId="20577"/>
          <ac:spMkLst>
            <pc:docMk/>
            <pc:sldMk cId="2095955517" sldId="256"/>
            <ac:spMk id="3" creationId="{6E2E5C2A-CF5D-A49D-0E37-0CE43EC4F3CE}"/>
          </ac:spMkLst>
        </pc:spChg>
      </pc:sldChg>
    </pc:docChg>
  </pc:docChgLst>
  <pc:docChgLst>
    <pc:chgData name="Sofie Sjødal" userId="06b9f887-9436-4019-a78f-bb23034e4542" providerId="ADAL" clId="{08327520-059D-4877-95AF-C8628A2A1342}"/>
    <pc:docChg chg="undo custSel addSld modSld">
      <pc:chgData name="Sofie Sjødal" userId="06b9f887-9436-4019-a78f-bb23034e4542" providerId="ADAL" clId="{08327520-059D-4877-95AF-C8628A2A1342}" dt="2024-08-24T19:02:04.987" v="2102" actId="403"/>
      <pc:docMkLst>
        <pc:docMk/>
      </pc:docMkLst>
      <pc:sldChg chg="modSp mod">
        <pc:chgData name="Sofie Sjødal" userId="06b9f887-9436-4019-a78f-bb23034e4542" providerId="ADAL" clId="{08327520-059D-4877-95AF-C8628A2A1342}" dt="2024-08-24T18:42:15.538" v="908" actId="403"/>
        <pc:sldMkLst>
          <pc:docMk/>
          <pc:sldMk cId="1644629807" sldId="257"/>
        </pc:sldMkLst>
        <pc:spChg chg="mod">
          <ac:chgData name="Sofie Sjødal" userId="06b9f887-9436-4019-a78f-bb23034e4542" providerId="ADAL" clId="{08327520-059D-4877-95AF-C8628A2A1342}" dt="2024-08-24T18:32:34.903" v="26" actId="20577"/>
          <ac:spMkLst>
            <pc:docMk/>
            <pc:sldMk cId="1644629807" sldId="257"/>
            <ac:spMk id="2" creationId="{E5A553A5-FB66-1627-A85D-1C4293931E21}"/>
          </ac:spMkLst>
        </pc:spChg>
        <pc:spChg chg="mod">
          <ac:chgData name="Sofie Sjødal" userId="06b9f887-9436-4019-a78f-bb23034e4542" providerId="ADAL" clId="{08327520-059D-4877-95AF-C8628A2A1342}" dt="2024-08-24T18:42:15.538" v="908" actId="403"/>
          <ac:spMkLst>
            <pc:docMk/>
            <pc:sldMk cId="1644629807" sldId="257"/>
            <ac:spMk id="3" creationId="{2AC19295-51F0-A93C-B53E-869CEE01E9A0}"/>
          </ac:spMkLst>
        </pc:spChg>
      </pc:sldChg>
      <pc:sldChg chg="addSp modSp mod">
        <pc:chgData name="Sofie Sjødal" userId="06b9f887-9436-4019-a78f-bb23034e4542" providerId="ADAL" clId="{08327520-059D-4877-95AF-C8628A2A1342}" dt="2024-08-24T18:51:01.606" v="1230" actId="1076"/>
        <pc:sldMkLst>
          <pc:docMk/>
          <pc:sldMk cId="1406973159" sldId="258"/>
        </pc:sldMkLst>
        <pc:spChg chg="mod">
          <ac:chgData name="Sofie Sjødal" userId="06b9f887-9436-4019-a78f-bb23034e4542" providerId="ADAL" clId="{08327520-059D-4877-95AF-C8628A2A1342}" dt="2024-08-24T18:33:45.769" v="122" actId="20577"/>
          <ac:spMkLst>
            <pc:docMk/>
            <pc:sldMk cId="1406973159" sldId="258"/>
            <ac:spMk id="2" creationId="{E5A553A5-FB66-1627-A85D-1C4293931E21}"/>
          </ac:spMkLst>
        </pc:spChg>
        <pc:spChg chg="mod">
          <ac:chgData name="Sofie Sjødal" userId="06b9f887-9436-4019-a78f-bb23034e4542" providerId="ADAL" clId="{08327520-059D-4877-95AF-C8628A2A1342}" dt="2024-08-24T18:50:45.666" v="1222" actId="20577"/>
          <ac:spMkLst>
            <pc:docMk/>
            <pc:sldMk cId="1406973159" sldId="258"/>
            <ac:spMk id="3" creationId="{2AC19295-51F0-A93C-B53E-869CEE01E9A0}"/>
          </ac:spMkLst>
        </pc:spChg>
        <pc:picChg chg="add mod">
          <ac:chgData name="Sofie Sjødal" userId="06b9f887-9436-4019-a78f-bb23034e4542" providerId="ADAL" clId="{08327520-059D-4877-95AF-C8628A2A1342}" dt="2024-08-24T18:51:01.606" v="1230" actId="1076"/>
          <ac:picMkLst>
            <pc:docMk/>
            <pc:sldMk cId="1406973159" sldId="258"/>
            <ac:picMk id="5" creationId="{A32F81D7-93BD-A17F-2584-077CD66BB7E3}"/>
          </ac:picMkLst>
        </pc:picChg>
      </pc:sldChg>
      <pc:sldChg chg="addSp modSp mod">
        <pc:chgData name="Sofie Sjødal" userId="06b9f887-9436-4019-a78f-bb23034e4542" providerId="ADAL" clId="{08327520-059D-4877-95AF-C8628A2A1342}" dt="2024-08-24T18:56:08.076" v="1559" actId="20577"/>
        <pc:sldMkLst>
          <pc:docMk/>
          <pc:sldMk cId="3417740995" sldId="259"/>
        </pc:sldMkLst>
        <pc:spChg chg="mod">
          <ac:chgData name="Sofie Sjødal" userId="06b9f887-9436-4019-a78f-bb23034e4542" providerId="ADAL" clId="{08327520-059D-4877-95AF-C8628A2A1342}" dt="2024-08-24T18:34:37.362" v="154" actId="20577"/>
          <ac:spMkLst>
            <pc:docMk/>
            <pc:sldMk cId="3417740995" sldId="259"/>
            <ac:spMk id="2" creationId="{E5A553A5-FB66-1627-A85D-1C4293931E21}"/>
          </ac:spMkLst>
        </pc:spChg>
        <pc:spChg chg="mod">
          <ac:chgData name="Sofie Sjødal" userId="06b9f887-9436-4019-a78f-bb23034e4542" providerId="ADAL" clId="{08327520-059D-4877-95AF-C8628A2A1342}" dt="2024-08-24T18:56:08.076" v="1559" actId="20577"/>
          <ac:spMkLst>
            <pc:docMk/>
            <pc:sldMk cId="3417740995" sldId="259"/>
            <ac:spMk id="3" creationId="{2AC19295-51F0-A93C-B53E-869CEE01E9A0}"/>
          </ac:spMkLst>
        </pc:spChg>
        <pc:picChg chg="add mod modCrop">
          <ac:chgData name="Sofie Sjødal" userId="06b9f887-9436-4019-a78f-bb23034e4542" providerId="ADAL" clId="{08327520-059D-4877-95AF-C8628A2A1342}" dt="2024-08-24T18:45:53.457" v="1181" actId="1076"/>
          <ac:picMkLst>
            <pc:docMk/>
            <pc:sldMk cId="3417740995" sldId="259"/>
            <ac:picMk id="5" creationId="{96323E15-68DD-FA3D-E954-5A69F781050F}"/>
          </ac:picMkLst>
        </pc:picChg>
      </pc:sldChg>
      <pc:sldChg chg="modSp add mod">
        <pc:chgData name="Sofie Sjødal" userId="06b9f887-9436-4019-a78f-bb23034e4542" providerId="ADAL" clId="{08327520-059D-4877-95AF-C8628A2A1342}" dt="2024-08-24T19:00:57.967" v="2079" actId="20577"/>
        <pc:sldMkLst>
          <pc:docMk/>
          <pc:sldMk cId="1036655288" sldId="260"/>
        </pc:sldMkLst>
        <pc:spChg chg="mod">
          <ac:chgData name="Sofie Sjødal" userId="06b9f887-9436-4019-a78f-bb23034e4542" providerId="ADAL" clId="{08327520-059D-4877-95AF-C8628A2A1342}" dt="2024-08-24T18:35:03.822" v="198" actId="20577"/>
          <ac:spMkLst>
            <pc:docMk/>
            <pc:sldMk cId="1036655288" sldId="260"/>
            <ac:spMk id="2" creationId="{E5A553A5-FB66-1627-A85D-1C4293931E21}"/>
          </ac:spMkLst>
        </pc:spChg>
        <pc:spChg chg="mod">
          <ac:chgData name="Sofie Sjødal" userId="06b9f887-9436-4019-a78f-bb23034e4542" providerId="ADAL" clId="{08327520-059D-4877-95AF-C8628A2A1342}" dt="2024-08-24T19:00:57.967" v="2079" actId="20577"/>
          <ac:spMkLst>
            <pc:docMk/>
            <pc:sldMk cId="1036655288" sldId="260"/>
            <ac:spMk id="3" creationId="{2AC19295-51F0-A93C-B53E-869CEE01E9A0}"/>
          </ac:spMkLst>
        </pc:spChg>
      </pc:sldChg>
      <pc:sldChg chg="modSp add mod">
        <pc:chgData name="Sofie Sjødal" userId="06b9f887-9436-4019-a78f-bb23034e4542" providerId="ADAL" clId="{08327520-059D-4877-95AF-C8628A2A1342}" dt="2024-08-24T18:44:52.230" v="1176" actId="20577"/>
        <pc:sldMkLst>
          <pc:docMk/>
          <pc:sldMk cId="2878662159" sldId="261"/>
        </pc:sldMkLst>
        <pc:spChg chg="mod">
          <ac:chgData name="Sofie Sjødal" userId="06b9f887-9436-4019-a78f-bb23034e4542" providerId="ADAL" clId="{08327520-059D-4877-95AF-C8628A2A1342}" dt="2024-08-24T18:44:52.230" v="1176" actId="20577"/>
          <ac:spMkLst>
            <pc:docMk/>
            <pc:sldMk cId="2878662159" sldId="261"/>
            <ac:spMk id="3" creationId="{2AC19295-51F0-A93C-B53E-869CEE01E9A0}"/>
          </ac:spMkLst>
        </pc:spChg>
      </pc:sldChg>
      <pc:sldChg chg="addSp delSp modSp new mod setBg">
        <pc:chgData name="Sofie Sjødal" userId="06b9f887-9436-4019-a78f-bb23034e4542" providerId="ADAL" clId="{08327520-059D-4877-95AF-C8628A2A1342}" dt="2024-08-24T19:02:04.987" v="2102" actId="403"/>
        <pc:sldMkLst>
          <pc:docMk/>
          <pc:sldMk cId="2100526413" sldId="262"/>
        </pc:sldMkLst>
        <pc:spChg chg="mod">
          <ac:chgData name="Sofie Sjødal" userId="06b9f887-9436-4019-a78f-bb23034e4542" providerId="ADAL" clId="{08327520-059D-4877-95AF-C8628A2A1342}" dt="2024-08-24T19:02:04.987" v="2102" actId="403"/>
          <ac:spMkLst>
            <pc:docMk/>
            <pc:sldMk cId="2100526413" sldId="262"/>
            <ac:spMk id="2" creationId="{46F853E7-B766-BBBC-0BF0-090D1BBD9293}"/>
          </ac:spMkLst>
        </pc:spChg>
        <pc:spChg chg="del mod">
          <ac:chgData name="Sofie Sjødal" userId="06b9f887-9436-4019-a78f-bb23034e4542" providerId="ADAL" clId="{08327520-059D-4877-95AF-C8628A2A1342}" dt="2024-08-24T19:01:35.277" v="2095" actId="478"/>
          <ac:spMkLst>
            <pc:docMk/>
            <pc:sldMk cId="2100526413" sldId="262"/>
            <ac:spMk id="3" creationId="{87C4D5B7-AD1F-47A0-D00F-5FCCC281E0E7}"/>
          </ac:spMkLst>
        </pc:spChg>
        <pc:spChg chg="add del">
          <ac:chgData name="Sofie Sjødal" userId="06b9f887-9436-4019-a78f-bb23034e4542" providerId="ADAL" clId="{08327520-059D-4877-95AF-C8628A2A1342}" dt="2024-08-24T19:01:52.730" v="2097" actId="26606"/>
          <ac:spMkLst>
            <pc:docMk/>
            <pc:sldMk cId="2100526413" sldId="262"/>
            <ac:spMk id="7" creationId="{8C790BE2-4E4F-4AAF-81A2-4A6F4885EBE6}"/>
          </ac:spMkLst>
        </pc:spChg>
        <pc:spChg chg="add del">
          <ac:chgData name="Sofie Sjødal" userId="06b9f887-9436-4019-a78f-bb23034e4542" providerId="ADAL" clId="{08327520-059D-4877-95AF-C8628A2A1342}" dt="2024-08-24T19:01:52.730" v="2097" actId="26606"/>
          <ac:spMkLst>
            <pc:docMk/>
            <pc:sldMk cId="2100526413" sldId="262"/>
            <ac:spMk id="9" creationId="{D28B54C3-B57B-472A-B96E-1FCB67093DC2}"/>
          </ac:spMkLst>
        </pc:spChg>
        <pc:spChg chg="add del">
          <ac:chgData name="Sofie Sjødal" userId="06b9f887-9436-4019-a78f-bb23034e4542" providerId="ADAL" clId="{08327520-059D-4877-95AF-C8628A2A1342}" dt="2024-08-24T19:01:52.730" v="2097" actId="26606"/>
          <ac:spMkLst>
            <pc:docMk/>
            <pc:sldMk cId="2100526413" sldId="262"/>
            <ac:spMk id="11" creationId="{7DB3C429-F8DA-49B9-AF84-21996FCF78B5}"/>
          </ac:spMkLst>
        </pc:spChg>
        <pc:spChg chg="add del">
          <ac:chgData name="Sofie Sjødal" userId="06b9f887-9436-4019-a78f-bb23034e4542" providerId="ADAL" clId="{08327520-059D-4877-95AF-C8628A2A1342}" dt="2024-08-24T19:01:52.730" v="2097" actId="26606"/>
          <ac:spMkLst>
            <pc:docMk/>
            <pc:sldMk cId="2100526413" sldId="262"/>
            <ac:spMk id="13" creationId="{E12088DD-B1AD-40E0-8B86-1D87A2CCD9BE}"/>
          </ac:spMkLst>
        </pc:spChg>
        <pc:spChg chg="add del">
          <ac:chgData name="Sofie Sjødal" userId="06b9f887-9436-4019-a78f-bb23034e4542" providerId="ADAL" clId="{08327520-059D-4877-95AF-C8628A2A1342}" dt="2024-08-24T19:01:52.730" v="2097" actId="26606"/>
          <ac:spMkLst>
            <pc:docMk/>
            <pc:sldMk cId="2100526413" sldId="262"/>
            <ac:spMk id="15" creationId="{C4C9F2B0-1044-46EB-8AEB-C3BFFDE6C2CC}"/>
          </ac:spMkLst>
        </pc:spChg>
        <pc:spChg chg="add del">
          <ac:chgData name="Sofie Sjødal" userId="06b9f887-9436-4019-a78f-bb23034e4542" providerId="ADAL" clId="{08327520-059D-4877-95AF-C8628A2A1342}" dt="2024-08-24T19:01:52.730" v="2097" actId="26606"/>
          <ac:spMkLst>
            <pc:docMk/>
            <pc:sldMk cId="2100526413" sldId="262"/>
            <ac:spMk id="17" creationId="{0C395952-4E26-45A2-8756-2ADFD6E53C6E}"/>
          </ac:spMkLst>
        </pc:spChg>
        <pc:spChg chg="add del">
          <ac:chgData name="Sofie Sjødal" userId="06b9f887-9436-4019-a78f-bb23034e4542" providerId="ADAL" clId="{08327520-059D-4877-95AF-C8628A2A1342}" dt="2024-08-24T19:01:52.730" v="2097" actId="26606"/>
          <ac:spMkLst>
            <pc:docMk/>
            <pc:sldMk cId="2100526413" sldId="262"/>
            <ac:spMk id="19" creationId="{4734BADF-9461-4621-B112-2D7BABEA7DD0}"/>
          </ac:spMkLst>
        </pc:spChg>
        <pc:spChg chg="add del">
          <ac:chgData name="Sofie Sjødal" userId="06b9f887-9436-4019-a78f-bb23034e4542" providerId="ADAL" clId="{08327520-059D-4877-95AF-C8628A2A1342}" dt="2024-08-24T19:01:59.410" v="2099" actId="26606"/>
          <ac:spMkLst>
            <pc:docMk/>
            <pc:sldMk cId="2100526413" sldId="262"/>
            <ac:spMk id="21" creationId="{8C516CC8-80AC-446C-A56E-9F54B7210402}"/>
          </ac:spMkLst>
        </pc:spChg>
        <pc:spChg chg="add del">
          <ac:chgData name="Sofie Sjødal" userId="06b9f887-9436-4019-a78f-bb23034e4542" providerId="ADAL" clId="{08327520-059D-4877-95AF-C8628A2A1342}" dt="2024-08-24T19:01:59.410" v="2099" actId="26606"/>
          <ac:spMkLst>
            <pc:docMk/>
            <pc:sldMk cId="2100526413" sldId="262"/>
            <ac:spMk id="22" creationId="{577D6B2E-37A3-429E-A37C-F30ED6487282}"/>
          </ac:spMkLst>
        </pc:spChg>
        <pc:spChg chg="add del">
          <ac:chgData name="Sofie Sjødal" userId="06b9f887-9436-4019-a78f-bb23034e4542" providerId="ADAL" clId="{08327520-059D-4877-95AF-C8628A2A1342}" dt="2024-08-24T19:01:59.410" v="2099" actId="26606"/>
          <ac:spMkLst>
            <pc:docMk/>
            <pc:sldMk cId="2100526413" sldId="262"/>
            <ac:spMk id="23" creationId="{5CEAD642-85CF-4750-8432-7C80C901F001}"/>
          </ac:spMkLst>
        </pc:spChg>
        <pc:spChg chg="add del">
          <ac:chgData name="Sofie Sjødal" userId="06b9f887-9436-4019-a78f-bb23034e4542" providerId="ADAL" clId="{08327520-059D-4877-95AF-C8628A2A1342}" dt="2024-08-24T19:01:59.410" v="2099" actId="26606"/>
          <ac:spMkLst>
            <pc:docMk/>
            <pc:sldMk cId="2100526413" sldId="262"/>
            <ac:spMk id="24" creationId="{FA33EEAE-15D5-4119-8C1E-89D943F911EF}"/>
          </ac:spMkLst>
        </pc:spChg>
        <pc:spChg chg="add del">
          <ac:chgData name="Sofie Sjødal" userId="06b9f887-9436-4019-a78f-bb23034e4542" providerId="ADAL" clId="{08327520-059D-4877-95AF-C8628A2A1342}" dt="2024-08-24T19:01:59.410" v="2099" actId="26606"/>
          <ac:spMkLst>
            <pc:docMk/>
            <pc:sldMk cId="2100526413" sldId="262"/>
            <ac:spMk id="25" creationId="{730D8B3B-9B80-4025-B934-26DC7D7CD231}"/>
          </ac:spMkLst>
        </pc:spChg>
        <pc:spChg chg="add del">
          <ac:chgData name="Sofie Sjødal" userId="06b9f887-9436-4019-a78f-bb23034e4542" providerId="ADAL" clId="{08327520-059D-4877-95AF-C8628A2A1342}" dt="2024-08-24T19:01:59.410" v="2099" actId="26606"/>
          <ac:spMkLst>
            <pc:docMk/>
            <pc:sldMk cId="2100526413" sldId="262"/>
            <ac:spMk id="26" creationId="{1064D5D5-227B-4F66-9AEA-46F570E793BD}"/>
          </ac:spMkLst>
        </pc:spChg>
        <pc:spChg chg="add del">
          <ac:chgData name="Sofie Sjødal" userId="06b9f887-9436-4019-a78f-bb23034e4542" providerId="ADAL" clId="{08327520-059D-4877-95AF-C8628A2A1342}" dt="2024-08-24T19:01:59.410" v="2099" actId="26606"/>
          <ac:spMkLst>
            <pc:docMk/>
            <pc:sldMk cId="2100526413" sldId="262"/>
            <ac:spMk id="27" creationId="{646B67A4-D328-4747-A82B-65E84FA46368}"/>
          </ac:spMkLst>
        </pc:spChg>
        <pc:spChg chg="add del">
          <ac:chgData name="Sofie Sjødal" userId="06b9f887-9436-4019-a78f-bb23034e4542" providerId="ADAL" clId="{08327520-059D-4877-95AF-C8628A2A1342}" dt="2024-08-24T19:01:59.410" v="2099" actId="26606"/>
          <ac:spMkLst>
            <pc:docMk/>
            <pc:sldMk cId="2100526413" sldId="262"/>
            <ac:spMk id="28" creationId="{B5A1B09C-1565-46F8-B70F-621C5EB48A09}"/>
          </ac:spMkLst>
        </pc:spChg>
        <pc:spChg chg="add">
          <ac:chgData name="Sofie Sjødal" userId="06b9f887-9436-4019-a78f-bb23034e4542" providerId="ADAL" clId="{08327520-059D-4877-95AF-C8628A2A1342}" dt="2024-08-24T19:01:59.427" v="2100" actId="26606"/>
          <ac:spMkLst>
            <pc:docMk/>
            <pc:sldMk cId="2100526413" sldId="262"/>
            <ac:spMk id="30" creationId="{6F5A5072-7B47-4D32-B52A-4EBBF590B8A5}"/>
          </ac:spMkLst>
        </pc:spChg>
        <pc:spChg chg="add">
          <ac:chgData name="Sofie Sjødal" userId="06b9f887-9436-4019-a78f-bb23034e4542" providerId="ADAL" clId="{08327520-059D-4877-95AF-C8628A2A1342}" dt="2024-08-24T19:01:59.427" v="2100" actId="26606"/>
          <ac:spMkLst>
            <pc:docMk/>
            <pc:sldMk cId="2100526413" sldId="262"/>
            <ac:spMk id="31" creationId="{9715DAF0-AE1B-46C9-8A6B-DB2AA05AB91D}"/>
          </ac:spMkLst>
        </pc:spChg>
        <pc:spChg chg="add">
          <ac:chgData name="Sofie Sjødal" userId="06b9f887-9436-4019-a78f-bb23034e4542" providerId="ADAL" clId="{08327520-059D-4877-95AF-C8628A2A1342}" dt="2024-08-24T19:01:59.427" v="2100" actId="26606"/>
          <ac:spMkLst>
            <pc:docMk/>
            <pc:sldMk cId="2100526413" sldId="262"/>
            <ac:spMk id="32" creationId="{6016219D-510E-4184-9090-6D5578A87BD1}"/>
          </ac:spMkLst>
        </pc:spChg>
        <pc:spChg chg="add">
          <ac:chgData name="Sofie Sjødal" userId="06b9f887-9436-4019-a78f-bb23034e4542" providerId="ADAL" clId="{08327520-059D-4877-95AF-C8628A2A1342}" dt="2024-08-24T19:01:59.427" v="2100" actId="26606"/>
          <ac:spMkLst>
            <pc:docMk/>
            <pc:sldMk cId="2100526413" sldId="262"/>
            <ac:spMk id="33" creationId="{AFF4A713-7B75-4B21-90D7-5AB19547C728}"/>
          </ac:spMkLst>
        </pc:spChg>
        <pc:spChg chg="add">
          <ac:chgData name="Sofie Sjødal" userId="06b9f887-9436-4019-a78f-bb23034e4542" providerId="ADAL" clId="{08327520-059D-4877-95AF-C8628A2A1342}" dt="2024-08-24T19:01:59.427" v="2100" actId="26606"/>
          <ac:spMkLst>
            <pc:docMk/>
            <pc:sldMk cId="2100526413" sldId="262"/>
            <ac:spMk id="34" creationId="{DC631C0B-6DA6-4E57-8231-CE32B3434A7E}"/>
          </ac:spMkLst>
        </pc:spChg>
        <pc:spChg chg="add">
          <ac:chgData name="Sofie Sjødal" userId="06b9f887-9436-4019-a78f-bb23034e4542" providerId="ADAL" clId="{08327520-059D-4877-95AF-C8628A2A1342}" dt="2024-08-24T19:01:59.427" v="2100" actId="26606"/>
          <ac:spMkLst>
            <pc:docMk/>
            <pc:sldMk cId="2100526413" sldId="262"/>
            <ac:spMk id="35" creationId="{C29501E6-A978-4A61-9689-9085AF97A53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C47C26-2F05-5097-D33F-03B7F60EC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71AA5EC-2B0F-81CA-95E5-BBB3CB5C0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EC0BBA-C2CF-ED6F-9A20-350DDFB23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4E6B35B-3E83-8AB3-CDC7-234C20D56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3CF3618-B724-0C11-1589-9E2C74E6A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6022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548A6A-1C46-44EF-6789-3521EB01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61AA9FB-AD48-8D92-416C-0F63F8A96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71C2D0-7317-B87E-7434-D64DF5DD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630F1B-5091-2C82-2EA0-4158CF536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FAC57C8-41A0-06F2-E1F5-557FBC80B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909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FFEF4674-D072-F883-C42A-A105F1757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B60B0B9-A6B7-15EC-44E3-85ED425B8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3FEADAD-117D-FD15-EB8E-016DCC72E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6B380AA-D5D5-256B-E46D-E90AC5D7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2153DC2-84F9-2203-1091-F2F407DE0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533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90D5D1-A348-FDAE-7D96-A7CDDFCB5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EF03AB9-D320-E357-070E-C5B939776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DF0BC5E-88CD-B613-AC0D-FDFC6C595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5386E90-B64B-3DEF-A0E7-5C4D2511F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4FB8C77-6D2C-7E9A-435D-5FAB61DF1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169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DB8C20-3FD4-C730-EA9E-61AFC479B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36C7C91-9284-D0D3-7857-DB6EA6813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0DB9EC3-B139-1BA3-44D9-A44585FC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AB3C7CA-BF07-BA76-4C5A-2C5D575E8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DDC514-1072-1236-067C-D31FAE819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387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84DC7B-0D6D-4ABE-1A6E-4E2DECEEC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6192FA9-EBBB-4EAC-0B81-17ADCC73B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8602EFE-00EE-09C2-9E50-D03F512D2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2FFF62D-6436-67EC-B487-8B6D035D7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7AC9F25-B588-FCA3-A5C2-AA897AE14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B379E27-7D42-03A7-4241-B7D466E79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652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8DC68C-28C2-D36F-0EDD-D6C5CFB42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153E77D-FF88-7DCC-3377-05B226FEE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F1792B2-07CD-02B5-6F88-0CDFFD1AF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8C8EB3C-F6E2-22CE-77EC-81B5CD991D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2301EF3-96AF-3DB3-5200-32026BA7BF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04D7F743-0FD5-A484-3E77-34482008C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5D5BB4F-E5A1-01CD-F8B2-5778FF1C1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E5CC1EF-999F-DE79-FD3A-C0EEA0A8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8482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CA17BB-8BB6-79D4-9A50-719671AA6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356CE4C-3214-4CF9-37B0-8E3EEF70F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8D66307-6554-B8DF-5CA3-3CF089890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DADB9FF-49CD-5F24-5C90-BCB928606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0234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BCFB8FB-E748-8449-3180-214798C6F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71506AC-21C5-F06B-CDD5-D108ACA60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2086365-90AA-8309-F246-1314C13D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128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F533EF-44D1-25A1-C5F7-A75B5688D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889D0F1-527B-D34D-7406-468A07BEF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EBE720C-7BD7-56EC-87F3-74F280990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9FB74B9-B72B-1D27-ECB6-9FA15BDAB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78EA3F3-07B3-3F1B-3679-89F2886DF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238FF9C-4DD5-0FE2-0197-C54E6672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6450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1266D8-EF49-8073-4543-2397ABD76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CD6CBAA-5B93-A074-1AF4-115433D74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DDFD11A-712F-5A68-CEAD-634870CF6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A5FF9F5-AB27-B3EB-2248-13C06E27F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97B1205-1D13-7C95-93DF-116E5AAEC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A60BDC4-9B3D-B881-C2D9-8A313B269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1557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9019502-5718-FCA0-BCE5-08F050E8A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4AB0191-E302-7760-868A-3DE4C82F5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7B46541-10E1-8CAE-25F9-D03D94339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264EBD4-F6BB-68E2-BF98-2924396D3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5E5CD59-B8DC-3F57-D572-F25E54AC9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3396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EFB9E-2D0E-F8B1-676C-2912786B1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nb-NO" sz="4800">
                <a:solidFill>
                  <a:srgbClr val="FFFFFF"/>
                </a:solidFill>
              </a:rPr>
              <a:t>Veien videre</a:t>
            </a:r>
            <a:endParaRPr lang="nb-NO" sz="4800" dirty="0">
              <a:solidFill>
                <a:srgbClr val="FFFFFF"/>
              </a:solidFill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E2E5C2A-CF5D-A49D-0E37-0CE43EC4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nb-NO" dirty="0"/>
              <a:t>Kapittel 13</a:t>
            </a:r>
          </a:p>
        </p:txBody>
      </p:sp>
    </p:spTree>
    <p:extLst>
      <p:ext uri="{BB962C8B-B14F-4D97-AF65-F5344CB8AC3E}">
        <p14:creationId xmlns:p14="http://schemas.microsoft.com/office/powerpoint/2010/main" val="209595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A553A5-FB66-1627-A85D-1C42939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</a:rPr>
              <a:t>Turneringsregler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C19295-51F0-A93C-B53E-869CEE01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725" y="1695796"/>
            <a:ext cx="11161220" cy="4965469"/>
          </a:xfrm>
        </p:spPr>
        <p:txBody>
          <a:bodyPr anchor="ctr">
            <a:normAutofit/>
          </a:bodyPr>
          <a:lstStyle/>
          <a:p>
            <a:r>
              <a:rPr lang="nb-NO" sz="2000" dirty="0" err="1"/>
              <a:t>Alertering</a:t>
            </a:r>
            <a:endParaRPr lang="nb-NO" sz="2000" dirty="0"/>
          </a:p>
          <a:p>
            <a:pPr lvl="1"/>
            <a:r>
              <a:rPr lang="nb-NO" sz="1600" dirty="0"/>
              <a:t>Når vi melder en kunstig melding – noe som betyr noe annet enn fargen vi melder</a:t>
            </a:r>
          </a:p>
          <a:p>
            <a:pPr lvl="1"/>
            <a:r>
              <a:rPr lang="nb-NO" sz="1600" dirty="0"/>
              <a:t>Makkeren til melderen banker i bordet</a:t>
            </a:r>
          </a:p>
          <a:p>
            <a:pPr lvl="1"/>
            <a:r>
              <a:rPr lang="nb-NO" sz="1600" dirty="0"/>
              <a:t>Gjelder kun opp til og med 3NT og første melderunde</a:t>
            </a:r>
          </a:p>
          <a:p>
            <a:r>
              <a:rPr lang="nb-NO" sz="2000" dirty="0"/>
              <a:t>Annonsering</a:t>
            </a:r>
          </a:p>
          <a:p>
            <a:pPr lvl="1"/>
            <a:r>
              <a:rPr lang="nb-NO" sz="1600" dirty="0"/>
              <a:t>Når makker åpner i 1</a:t>
            </a:r>
            <a:r>
              <a:rPr lang="nb-NO" sz="1600" b="0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♣</a:t>
            </a:r>
            <a:r>
              <a:rPr lang="nb-NO" sz="1600" dirty="0"/>
              <a:t>, 1</a:t>
            </a:r>
            <a:r>
              <a:rPr lang="nb-NO" sz="1600" b="0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♦</a:t>
            </a:r>
            <a:r>
              <a:rPr lang="nb-NO" sz="1600" dirty="0"/>
              <a:t>, 1NT eller på 2-trinnet</a:t>
            </a:r>
          </a:p>
          <a:p>
            <a:pPr lvl="1"/>
            <a:r>
              <a:rPr lang="nb-NO" sz="1600" dirty="0"/>
              <a:t>Fortell hva meldingen betyr </a:t>
            </a:r>
          </a:p>
          <a:p>
            <a:r>
              <a:rPr lang="nb-NO" sz="2000" dirty="0"/>
              <a:t>Spør om meldinger</a:t>
            </a:r>
          </a:p>
          <a:p>
            <a:pPr lvl="1"/>
            <a:r>
              <a:rPr lang="nb-NO" sz="1600" dirty="0"/>
              <a:t>Vi har alltid krav på å vite hva en melding betyr</a:t>
            </a:r>
          </a:p>
          <a:p>
            <a:pPr lvl="1"/>
            <a:r>
              <a:rPr lang="nb-NO" sz="1600" dirty="0"/>
              <a:t>Når det er vår tur kan vi spørre makkeren til den som meldte</a:t>
            </a:r>
          </a:p>
        </p:txBody>
      </p:sp>
    </p:spTree>
    <p:extLst>
      <p:ext uri="{BB962C8B-B14F-4D97-AF65-F5344CB8AC3E}">
        <p14:creationId xmlns:p14="http://schemas.microsoft.com/office/powerpoint/2010/main" val="1644629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A553A5-FB66-1627-A85D-1C42939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</a:rPr>
              <a:t>Turneringsregler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C19295-51F0-A93C-B53E-869CEE01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725" y="1695796"/>
            <a:ext cx="11161220" cy="4965469"/>
          </a:xfrm>
        </p:spPr>
        <p:txBody>
          <a:bodyPr anchor="ctr">
            <a:normAutofit/>
          </a:bodyPr>
          <a:lstStyle/>
          <a:p>
            <a:r>
              <a:rPr lang="nb-NO" sz="2000" dirty="0"/>
              <a:t>Stopp</a:t>
            </a:r>
          </a:p>
          <a:p>
            <a:pPr lvl="1"/>
            <a:r>
              <a:rPr lang="nb-NO" sz="1600" dirty="0"/>
              <a:t>Hvis vi gjør et hopp, eller begge par melder på 3-trinnet eller høyere</a:t>
            </a:r>
          </a:p>
          <a:p>
            <a:pPr lvl="1"/>
            <a:r>
              <a:rPr lang="nb-NO" sz="1600" dirty="0"/>
              <a:t>Legg stoppkortet på bordet før du melder</a:t>
            </a:r>
          </a:p>
          <a:p>
            <a:pPr lvl="1"/>
            <a:r>
              <a:rPr lang="nb-NO" sz="1600" dirty="0"/>
              <a:t>Vent 10 sekunder før du tar vekk kortet og sier «vær så god»</a:t>
            </a:r>
          </a:p>
          <a:p>
            <a:pPr lvl="1"/>
            <a:r>
              <a:rPr lang="nb-NO" sz="1600" dirty="0"/>
              <a:t>Neste spiller skal vente 10 sekunder før de melder</a:t>
            </a:r>
          </a:p>
          <a:p>
            <a:r>
              <a:rPr lang="nb-NO" sz="1800" dirty="0"/>
              <a:t>Turneringsleder er her for å hjelpe</a:t>
            </a:r>
          </a:p>
          <a:p>
            <a:pPr lvl="1"/>
            <a:r>
              <a:rPr lang="nb-NO" sz="1600" dirty="0"/>
              <a:t>Som en dommer, men tilkalles når nødvendig</a:t>
            </a:r>
          </a:p>
          <a:p>
            <a:pPr lvl="1"/>
            <a:r>
              <a:rPr lang="nb-NO" sz="1600" dirty="0"/>
              <a:t>Tilkall om det er noe man lurer på, men gjør det på en hyggelig måte</a:t>
            </a:r>
          </a:p>
          <a:p>
            <a:pPr lvl="1"/>
            <a:r>
              <a:rPr lang="nb-NO" sz="1600" dirty="0"/>
              <a:t>Dommeren dømmer – også om vi er uenig</a:t>
            </a:r>
          </a:p>
          <a:p>
            <a:pPr lvl="1"/>
            <a:r>
              <a:rPr lang="nb-NO" sz="1600" dirty="0"/>
              <a:t>Hvis vi spiller i klubben har kanskje ikke turneringsleder så mye erfaring, vær tålmodig</a:t>
            </a:r>
          </a:p>
        </p:txBody>
      </p:sp>
    </p:spTree>
    <p:extLst>
      <p:ext uri="{BB962C8B-B14F-4D97-AF65-F5344CB8AC3E}">
        <p14:creationId xmlns:p14="http://schemas.microsoft.com/office/powerpoint/2010/main" val="2878662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A553A5-FB66-1627-A85D-1C42939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</a:rPr>
              <a:t>Bridgevettregler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C19295-51F0-A93C-B53E-869CEE01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endParaRPr lang="nb-NO" sz="2000" dirty="0"/>
          </a:p>
          <a:p>
            <a:endParaRPr lang="nb-NO" sz="2000" dirty="0"/>
          </a:p>
        </p:txBody>
      </p:sp>
      <p:pic>
        <p:nvPicPr>
          <p:cNvPr id="5" name="Bilde 4" descr="Et bilde som inneholder tekst, skjermbilde, tegnefilm&#10;&#10;Automatisk generert beskrivelse">
            <a:extLst>
              <a:ext uri="{FF2B5EF4-FFF2-40B4-BE49-F238E27FC236}">
                <a16:creationId xmlns:a16="http://schemas.microsoft.com/office/drawing/2014/main" id="{A32F81D7-93BD-A17F-2584-077CD66BB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880" y="1622745"/>
            <a:ext cx="7108240" cy="517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73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A553A5-FB66-1627-A85D-1C42939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4000" dirty="0" err="1">
                <a:solidFill>
                  <a:srgbClr val="FFFFFF"/>
                </a:solidFill>
              </a:rPr>
              <a:t>Claim</a:t>
            </a:r>
            <a:endParaRPr lang="nb-NO" sz="4000" dirty="0">
              <a:solidFill>
                <a:srgbClr val="FFFFFF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C19295-51F0-A93C-B53E-869CEE01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nb-NO" sz="2000" dirty="0"/>
              <a:t>Hvis vi har resten av stikkene så kan vi </a:t>
            </a:r>
            <a:r>
              <a:rPr lang="nb-NO" sz="2000" dirty="0" err="1"/>
              <a:t>claime</a:t>
            </a:r>
            <a:endParaRPr lang="nb-NO" sz="2000" dirty="0"/>
          </a:p>
          <a:p>
            <a:r>
              <a:rPr lang="nb-NO" sz="2000" dirty="0"/>
              <a:t>Det gjør vi ved å vise alle kortene våre og forklare hvordan</a:t>
            </a:r>
          </a:p>
          <a:p>
            <a:r>
              <a:rPr lang="nb-NO" sz="2000" dirty="0"/>
              <a:t>Det kan være lurt å vente med å </a:t>
            </a:r>
            <a:r>
              <a:rPr lang="nb-NO" sz="2000" dirty="0" err="1"/>
              <a:t>claime</a:t>
            </a:r>
            <a:r>
              <a:rPr lang="nb-NO" sz="2000" dirty="0"/>
              <a:t> til det er åpenbart</a:t>
            </a:r>
          </a:p>
          <a:p>
            <a:r>
              <a:rPr lang="nb-NO" sz="2000" dirty="0"/>
              <a:t>Vi ønsker ikke å forvirre motstanderne</a:t>
            </a:r>
          </a:p>
          <a:p>
            <a:r>
              <a:rPr lang="nb-NO" sz="2000" dirty="0"/>
              <a:t>Det er også lov å spille gjennom hele spillet</a:t>
            </a:r>
          </a:p>
          <a:p>
            <a:endParaRPr lang="nb-NO" sz="2000" dirty="0"/>
          </a:p>
        </p:txBody>
      </p:sp>
      <p:pic>
        <p:nvPicPr>
          <p:cNvPr id="5" name="Bilde 4" descr="Et bilde som inneholder tekst, tegning, Barnekunst&#10;&#10;Automatisk generert beskrivelse">
            <a:extLst>
              <a:ext uri="{FF2B5EF4-FFF2-40B4-BE49-F238E27FC236}">
                <a16:creationId xmlns:a16="http://schemas.microsoft.com/office/drawing/2014/main" id="{96323E15-68DD-FA3D-E954-5A69F7810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9"/>
          <a:stretch/>
        </p:blipFill>
        <p:spPr>
          <a:xfrm>
            <a:off x="8034645" y="1835833"/>
            <a:ext cx="3691128" cy="496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40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A553A5-FB66-1627-A85D-1C42939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</a:rPr>
              <a:t>Tips til spill i turnering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C19295-51F0-A93C-B53E-869CEE01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nb-NO" sz="2000" dirty="0"/>
              <a:t>Mange bruker et annet system enn det vi har lært i boka</a:t>
            </a:r>
          </a:p>
          <a:p>
            <a:r>
              <a:rPr lang="nb-NO" sz="2000" dirty="0"/>
              <a:t>Det er lurt å spørre om hva meldinger betyr</a:t>
            </a:r>
          </a:p>
          <a:p>
            <a:pPr lvl="1"/>
            <a:r>
              <a:rPr lang="nb-NO" sz="1600" dirty="0"/>
              <a:t>Husk at det må være vår tur</a:t>
            </a:r>
          </a:p>
          <a:p>
            <a:r>
              <a:rPr lang="nb-NO" sz="2000" dirty="0"/>
              <a:t>Hvis vi ikke skal melde kan det være lurt å vente til meldingene er ferdig</a:t>
            </a:r>
          </a:p>
          <a:p>
            <a:r>
              <a:rPr lang="nb-NO" sz="2000" dirty="0"/>
              <a:t>Som fersk er det lov å spørre motstanderne om hjelp – de er ikke nødt til å hjelpe</a:t>
            </a:r>
          </a:p>
          <a:p>
            <a:r>
              <a:rPr lang="nb-NO" sz="2000" dirty="0"/>
              <a:t>Det tar tid å bli god i bridge – ikke gi opp</a:t>
            </a:r>
          </a:p>
          <a:p>
            <a:r>
              <a:rPr lang="nb-NO" sz="2000" dirty="0"/>
              <a:t>Vær hyggelig</a:t>
            </a:r>
          </a:p>
          <a:p>
            <a:r>
              <a:rPr lang="nb-NO" sz="2000" dirty="0"/>
              <a:t>Når du legger ned kortene som blindemann – si lykke til</a:t>
            </a:r>
          </a:p>
          <a:p>
            <a:r>
              <a:rPr lang="nb-NO" sz="2000" dirty="0"/>
              <a:t>Når makker legger ned kortene som blindemann – si takk</a:t>
            </a:r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036655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6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8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0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2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14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16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6F853E7-B766-BBBC-0BF0-090D1BBD9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Lykke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til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00526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DAE097999ED164B93C6B295E6C0BF35" ma:contentTypeVersion="18" ma:contentTypeDescription="Opprett et nytt dokument." ma:contentTypeScope="" ma:versionID="984ecba7258c3bb76b19220dff48a7d7">
  <xsd:schema xmlns:xsd="http://www.w3.org/2001/XMLSchema" xmlns:xs="http://www.w3.org/2001/XMLSchema" xmlns:p="http://schemas.microsoft.com/office/2006/metadata/properties" xmlns:ns2="ba46bb66-fa50-49b9-8412-8febb6e11332" xmlns:ns3="e036ca3f-ecbf-4189-b30d-72b670c8beab" targetNamespace="http://schemas.microsoft.com/office/2006/metadata/properties" ma:root="true" ma:fieldsID="504e409cfb7516824c4bb27e095d9edd" ns2:_="" ns3:_="">
    <xsd:import namespace="ba46bb66-fa50-49b9-8412-8febb6e11332"/>
    <xsd:import namespace="e036ca3f-ecbf-4189-b30d-72b670c8be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46bb66-fa50-49b9-8412-8febb6e113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9244e3e5-3780-4ead-8e38-625ea6d11dc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36ca3f-ecbf-4189-b30d-72b670c8bea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038d326-9447-4264-98fc-34df5ad9a74a}" ma:internalName="TaxCatchAll" ma:showField="CatchAllData" ma:web="e036ca3f-ecbf-4189-b30d-72b670c8be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E71E9D-CF9A-466E-B4D5-3878A30B39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53258D-9C53-4A66-8729-95DB3C4055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46bb66-fa50-49b9-8412-8febb6e11332"/>
    <ds:schemaRef ds:uri="e036ca3f-ecbf-4189-b30d-72b670c8be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340</Words>
  <Application>Microsoft Office PowerPoint</Application>
  <PresentationFormat>Widescreen</PresentationFormat>
  <Paragraphs>42</Paragraphs>
  <Slides>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Book Antiqua</vt:lpstr>
      <vt:lpstr>Office-tema</vt:lpstr>
      <vt:lpstr>Veien videre</vt:lpstr>
      <vt:lpstr>Turneringsregler</vt:lpstr>
      <vt:lpstr>Turneringsregler</vt:lpstr>
      <vt:lpstr>Bridgevettregler</vt:lpstr>
      <vt:lpstr>Claim</vt:lpstr>
      <vt:lpstr>Tips til spill i turnering</vt:lpstr>
      <vt:lpstr>Lykke til!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Sofie Sjødal</dc:creator>
  <cp:lastModifiedBy>Sofie Sjødal</cp:lastModifiedBy>
  <cp:revision>2</cp:revision>
  <dcterms:created xsi:type="dcterms:W3CDTF">2024-08-20T10:05:55Z</dcterms:created>
  <dcterms:modified xsi:type="dcterms:W3CDTF">2024-08-24T19:02:14Z</dcterms:modified>
</cp:coreProperties>
</file>