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sldIdLst>
    <p:sldId id="256" r:id="rId4"/>
    <p:sldId id="257" r:id="rId5"/>
    <p:sldId id="258" r:id="rId6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273557A-097B-4F35-BEBC-89BC762A8EB1}" v="47" dt="2024-08-24T18:30:33.3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6" autoAdjust="0"/>
    <p:restoredTop sz="94660"/>
  </p:normalViewPr>
  <p:slideViewPr>
    <p:cSldViewPr snapToGrid="0">
      <p:cViewPr varScale="1">
        <p:scale>
          <a:sx n="86" d="100"/>
          <a:sy n="86" d="100"/>
        </p:scale>
        <p:origin x="48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Master" Target="slideMasters/slideMaster1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microsoft.com/office/2016/11/relationships/changesInfo" Target="changesInfos/changesInfo1.xml"/><Relationship Id="rId5" Type="http://schemas.openxmlformats.org/officeDocument/2006/relationships/slide" Target="slides/slide2.xml"/><Relationship Id="rId10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fie Sjødal" userId="06b9f887-9436-4019-a78f-bb23034e4542" providerId="ADAL" clId="{C273557A-097B-4F35-BEBC-89BC762A8EB1}"/>
    <pc:docChg chg="custSel delSld modSld">
      <pc:chgData name="Sofie Sjødal" userId="06b9f887-9436-4019-a78f-bb23034e4542" providerId="ADAL" clId="{C273557A-097B-4F35-BEBC-89BC762A8EB1}" dt="2024-08-24T18:30:56.009" v="956" actId="2696"/>
      <pc:docMkLst>
        <pc:docMk/>
      </pc:docMkLst>
      <pc:sldChg chg="modSp modAnim">
        <pc:chgData name="Sofie Sjødal" userId="06b9f887-9436-4019-a78f-bb23034e4542" providerId="ADAL" clId="{C273557A-097B-4F35-BEBC-89BC762A8EB1}" dt="2024-08-24T18:17:29.084" v="30"/>
        <pc:sldMkLst>
          <pc:docMk/>
          <pc:sldMk cId="2095955517" sldId="256"/>
        </pc:sldMkLst>
        <pc:spChg chg="mod">
          <ac:chgData name="Sofie Sjødal" userId="06b9f887-9436-4019-a78f-bb23034e4542" providerId="ADAL" clId="{C273557A-097B-4F35-BEBC-89BC762A8EB1}" dt="2024-08-24T18:17:12.700" v="27" actId="20577"/>
          <ac:spMkLst>
            <pc:docMk/>
            <pc:sldMk cId="2095955517" sldId="256"/>
            <ac:spMk id="2" creationId="{A80EFB9E-2D0E-F8B1-676C-2912786B1458}"/>
          </ac:spMkLst>
        </pc:spChg>
        <pc:spChg chg="mod">
          <ac:chgData name="Sofie Sjødal" userId="06b9f887-9436-4019-a78f-bb23034e4542" providerId="ADAL" clId="{C273557A-097B-4F35-BEBC-89BC762A8EB1}" dt="2024-08-24T18:17:17.549" v="29" actId="20577"/>
          <ac:spMkLst>
            <pc:docMk/>
            <pc:sldMk cId="2095955517" sldId="256"/>
            <ac:spMk id="3" creationId="{6E2E5C2A-CF5D-A49D-0E37-0CE43EC4F3CE}"/>
          </ac:spMkLst>
        </pc:spChg>
      </pc:sldChg>
      <pc:sldChg chg="addSp modSp mod modAnim">
        <pc:chgData name="Sofie Sjødal" userId="06b9f887-9436-4019-a78f-bb23034e4542" providerId="ADAL" clId="{C273557A-097B-4F35-BEBC-89BC762A8EB1}" dt="2024-08-24T18:21:53.763" v="280"/>
        <pc:sldMkLst>
          <pc:docMk/>
          <pc:sldMk cId="1644629807" sldId="257"/>
        </pc:sldMkLst>
        <pc:spChg chg="mod">
          <ac:chgData name="Sofie Sjødal" userId="06b9f887-9436-4019-a78f-bb23034e4542" providerId="ADAL" clId="{C273557A-097B-4F35-BEBC-89BC762A8EB1}" dt="2024-08-24T18:19:08.688" v="63" actId="20577"/>
          <ac:spMkLst>
            <pc:docMk/>
            <pc:sldMk cId="1644629807" sldId="257"/>
            <ac:spMk id="2" creationId="{E5A553A5-FB66-1627-A85D-1C4293931E21}"/>
          </ac:spMkLst>
        </pc:spChg>
        <pc:spChg chg="mod">
          <ac:chgData name="Sofie Sjødal" userId="06b9f887-9436-4019-a78f-bb23034e4542" providerId="ADAL" clId="{C273557A-097B-4F35-BEBC-89BC762A8EB1}" dt="2024-08-24T18:21:45.832" v="279" actId="1076"/>
          <ac:spMkLst>
            <pc:docMk/>
            <pc:sldMk cId="1644629807" sldId="257"/>
            <ac:spMk id="3" creationId="{2AC19295-51F0-A93C-B53E-869CEE01E9A0}"/>
          </ac:spMkLst>
        </pc:spChg>
        <pc:picChg chg="add mod modCrop">
          <ac:chgData name="Sofie Sjødal" userId="06b9f887-9436-4019-a78f-bb23034e4542" providerId="ADAL" clId="{C273557A-097B-4F35-BEBC-89BC762A8EB1}" dt="2024-08-24T18:20:29.092" v="263" actId="1076"/>
          <ac:picMkLst>
            <pc:docMk/>
            <pc:sldMk cId="1644629807" sldId="257"/>
            <ac:picMk id="5" creationId="{DD2BA73E-C9D5-ACAD-C4C6-7BD5BD5C7C9E}"/>
          </ac:picMkLst>
        </pc:picChg>
        <pc:picChg chg="add mod modCrop">
          <ac:chgData name="Sofie Sjødal" userId="06b9f887-9436-4019-a78f-bb23034e4542" providerId="ADAL" clId="{C273557A-097B-4F35-BEBC-89BC762A8EB1}" dt="2024-08-24T18:21:03.907" v="270" actId="14100"/>
          <ac:picMkLst>
            <pc:docMk/>
            <pc:sldMk cId="1644629807" sldId="257"/>
            <ac:picMk id="7" creationId="{10483305-EBB0-444D-F5C7-AB8FE9D61038}"/>
          </ac:picMkLst>
        </pc:picChg>
        <pc:picChg chg="add mod modCrop">
          <ac:chgData name="Sofie Sjødal" userId="06b9f887-9436-4019-a78f-bb23034e4542" providerId="ADAL" clId="{C273557A-097B-4F35-BEBC-89BC762A8EB1}" dt="2024-08-24T18:21:38.389" v="278" actId="14100"/>
          <ac:picMkLst>
            <pc:docMk/>
            <pc:sldMk cId="1644629807" sldId="257"/>
            <ac:picMk id="9" creationId="{38D4D12D-7965-3F30-C2F7-B625966B9745}"/>
          </ac:picMkLst>
        </pc:picChg>
      </pc:sldChg>
      <pc:sldChg chg="addSp modSp mod modAnim">
        <pc:chgData name="Sofie Sjødal" userId="06b9f887-9436-4019-a78f-bb23034e4542" providerId="ADAL" clId="{C273557A-097B-4F35-BEBC-89BC762A8EB1}" dt="2024-08-24T18:30:33.332" v="955"/>
        <pc:sldMkLst>
          <pc:docMk/>
          <pc:sldMk cId="1406973159" sldId="258"/>
        </pc:sldMkLst>
        <pc:spChg chg="mod">
          <ac:chgData name="Sofie Sjødal" userId="06b9f887-9436-4019-a78f-bb23034e4542" providerId="ADAL" clId="{C273557A-097B-4F35-BEBC-89BC762A8EB1}" dt="2024-08-24T18:22:30.964" v="328" actId="20577"/>
          <ac:spMkLst>
            <pc:docMk/>
            <pc:sldMk cId="1406973159" sldId="258"/>
            <ac:spMk id="2" creationId="{E5A553A5-FB66-1627-A85D-1C4293931E21}"/>
          </ac:spMkLst>
        </pc:spChg>
        <pc:spChg chg="mod">
          <ac:chgData name="Sofie Sjødal" userId="06b9f887-9436-4019-a78f-bb23034e4542" providerId="ADAL" clId="{C273557A-097B-4F35-BEBC-89BC762A8EB1}" dt="2024-08-24T18:30:28.463" v="954" actId="1076"/>
          <ac:spMkLst>
            <pc:docMk/>
            <pc:sldMk cId="1406973159" sldId="258"/>
            <ac:spMk id="3" creationId="{2AC19295-51F0-A93C-B53E-869CEE01E9A0}"/>
          </ac:spMkLst>
        </pc:spChg>
        <pc:picChg chg="add mod modCrop">
          <ac:chgData name="Sofie Sjødal" userId="06b9f887-9436-4019-a78f-bb23034e4542" providerId="ADAL" clId="{C273557A-097B-4F35-BEBC-89BC762A8EB1}" dt="2024-08-24T18:29:40.970" v="947" actId="14100"/>
          <ac:picMkLst>
            <pc:docMk/>
            <pc:sldMk cId="1406973159" sldId="258"/>
            <ac:picMk id="5" creationId="{9272C929-7854-DDE3-1D35-E2EBB1725232}"/>
          </ac:picMkLst>
        </pc:picChg>
        <pc:picChg chg="add mod modCrop">
          <ac:chgData name="Sofie Sjødal" userId="06b9f887-9436-4019-a78f-bb23034e4542" providerId="ADAL" clId="{C273557A-097B-4F35-BEBC-89BC762A8EB1}" dt="2024-08-24T18:29:53.706" v="950" actId="1076"/>
          <ac:picMkLst>
            <pc:docMk/>
            <pc:sldMk cId="1406973159" sldId="258"/>
            <ac:picMk id="7" creationId="{4D91978C-B73E-479D-D6CE-4DFB8CF5DF60}"/>
          </ac:picMkLst>
        </pc:picChg>
        <pc:picChg chg="add mod modCrop">
          <ac:chgData name="Sofie Sjødal" userId="06b9f887-9436-4019-a78f-bb23034e4542" providerId="ADAL" clId="{C273557A-097B-4F35-BEBC-89BC762A8EB1}" dt="2024-08-24T18:30:11.370" v="953" actId="14100"/>
          <ac:picMkLst>
            <pc:docMk/>
            <pc:sldMk cId="1406973159" sldId="258"/>
            <ac:picMk id="9" creationId="{79B56514-2095-22C4-2272-9A2EEF010D43}"/>
          </ac:picMkLst>
        </pc:picChg>
      </pc:sldChg>
      <pc:sldChg chg="del">
        <pc:chgData name="Sofie Sjødal" userId="06b9f887-9436-4019-a78f-bb23034e4542" providerId="ADAL" clId="{C273557A-097B-4F35-BEBC-89BC762A8EB1}" dt="2024-08-24T18:30:56.009" v="956" actId="2696"/>
        <pc:sldMkLst>
          <pc:docMk/>
          <pc:sldMk cId="3417740995" sldId="259"/>
        </pc:sldMkLst>
      </pc:sldChg>
    </pc:docChg>
  </pc:docChgLst>
  <pc:docChgLst>
    <pc:chgData name="Sofie Sjødal" userId="5fd7ae92346fdd80" providerId="LiveId" clId="{E155788B-5836-4046-A433-EE825C1F08E5}"/>
    <pc:docChg chg="modSld">
      <pc:chgData name="Sofie Sjødal" userId="5fd7ae92346fdd80" providerId="LiveId" clId="{E155788B-5836-4046-A433-EE825C1F08E5}" dt="2024-08-22T12:01:11.216" v="49" actId="20577"/>
      <pc:docMkLst>
        <pc:docMk/>
      </pc:docMkLst>
      <pc:sldChg chg="modSp modAnim">
        <pc:chgData name="Sofie Sjødal" userId="5fd7ae92346fdd80" providerId="LiveId" clId="{E155788B-5836-4046-A433-EE825C1F08E5}" dt="2024-08-22T12:01:11.216" v="49" actId="20577"/>
        <pc:sldMkLst>
          <pc:docMk/>
          <pc:sldMk cId="2095955517" sldId="256"/>
        </pc:sldMkLst>
        <pc:spChg chg="mod">
          <ac:chgData name="Sofie Sjødal" userId="5fd7ae92346fdd80" providerId="LiveId" clId="{E155788B-5836-4046-A433-EE825C1F08E5}" dt="2024-08-22T12:01:04.738" v="44" actId="20577"/>
          <ac:spMkLst>
            <pc:docMk/>
            <pc:sldMk cId="2095955517" sldId="256"/>
            <ac:spMk id="2" creationId="{A80EFB9E-2D0E-F8B1-676C-2912786B1458}"/>
          </ac:spMkLst>
        </pc:spChg>
        <pc:spChg chg="mod">
          <ac:chgData name="Sofie Sjødal" userId="5fd7ae92346fdd80" providerId="LiveId" clId="{E155788B-5836-4046-A433-EE825C1F08E5}" dt="2024-08-22T12:01:11.216" v="49" actId="20577"/>
          <ac:spMkLst>
            <pc:docMk/>
            <pc:sldMk cId="2095955517" sldId="256"/>
            <ac:spMk id="3" creationId="{6E2E5C2A-CF5D-A49D-0E37-0CE43EC4F3CE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AC47C26-2F05-5097-D33F-03B7F60EC7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E71AA5EC-2B0F-81CA-95E5-BBB3CB5C07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7EC0BBA-C2CF-ED6F-9A20-350DDFB23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DEBE0-8CE9-452E-B0AB-3DBB35DB08BE}" type="datetimeFigureOut">
              <a:rPr lang="nb-NO" smtClean="0"/>
              <a:t>24.08.2024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4E6B35B-3E83-8AB3-CDC7-234C20D56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3CF3618-B724-0C11-1589-9E2C74E6A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992D6-D1BD-4F06-8087-28AC909A84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860221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A548A6A-1C46-44EF-6789-3521EB011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661AA9FB-AD48-8D92-416C-0F63F8A96D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271C2D0-7317-B87E-7434-D64DF5DDA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DEBE0-8CE9-452E-B0AB-3DBB35DB08BE}" type="datetimeFigureOut">
              <a:rPr lang="nb-NO" smtClean="0"/>
              <a:t>24.08.2024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A630F1B-5091-2C82-2EA0-4158CF536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FAC57C8-41A0-06F2-E1F5-557FBC80B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992D6-D1BD-4F06-8087-28AC909A84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7909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FFEF4674-D072-F883-C42A-A105F17571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8B60B0B9-A6B7-15EC-44E3-85ED425B8F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3FEADAD-117D-FD15-EB8E-016DCC72E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DEBE0-8CE9-452E-B0AB-3DBB35DB08BE}" type="datetimeFigureOut">
              <a:rPr lang="nb-NO" smtClean="0"/>
              <a:t>24.08.2024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6B380AA-D5D5-256B-E46D-E90AC5D73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2153DC2-84F9-2203-1091-F2F407DE0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992D6-D1BD-4F06-8087-28AC909A84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65333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C90D5D1-A348-FDAE-7D96-A7CDDFCB5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EF03AB9-D320-E357-070E-C5B9397768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DF0BC5E-88CD-B613-AC0D-FDFC6C595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DEBE0-8CE9-452E-B0AB-3DBB35DB08BE}" type="datetimeFigureOut">
              <a:rPr lang="nb-NO" smtClean="0"/>
              <a:t>24.08.2024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5386E90-B64B-3DEF-A0E7-5C4D2511F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4FB8C77-6D2C-7E9A-435D-5FAB61DF1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992D6-D1BD-4F06-8087-28AC909A84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21694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EDB8C20-3FD4-C730-EA9E-61AFC479B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36C7C91-9284-D0D3-7857-DB6EA68131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0DB9EC3-B139-1BA3-44D9-A44585FC9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DEBE0-8CE9-452E-B0AB-3DBB35DB08BE}" type="datetimeFigureOut">
              <a:rPr lang="nb-NO" smtClean="0"/>
              <a:t>24.08.2024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AB3C7CA-BF07-BA76-4C5A-2C5D575E8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3DDC514-1072-1236-067C-D31FAE819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992D6-D1BD-4F06-8087-28AC909A84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93879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084DC7B-0D6D-4ABE-1A6E-4E2DECEEC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6192FA9-EBBB-4EAC-0B81-17ADCC73BF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08602EFE-00EE-09C2-9E50-D03F512D24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2FFF62D-6436-67EC-B487-8B6D035D7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DEBE0-8CE9-452E-B0AB-3DBB35DB08BE}" type="datetimeFigureOut">
              <a:rPr lang="nb-NO" smtClean="0"/>
              <a:t>24.08.2024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A7AC9F25-B588-FCA3-A5C2-AA897AE14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0B379E27-7D42-03A7-4241-B7D466E79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992D6-D1BD-4F06-8087-28AC909A84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36524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08DC68C-28C2-D36F-0EDD-D6C5CFB42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153E77D-FF88-7DCC-3377-05B226FEE1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0F1792B2-07CD-02B5-6F88-0CDFFD1AF3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E8C8EB3C-F6E2-22CE-77EC-81B5CD991D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62301EF3-96AF-3DB3-5200-32026BA7BF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04D7F743-0FD5-A484-3E77-34482008C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DEBE0-8CE9-452E-B0AB-3DBB35DB08BE}" type="datetimeFigureOut">
              <a:rPr lang="nb-NO" smtClean="0"/>
              <a:t>24.08.2024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C5D5BB4F-E5A1-01CD-F8B2-5778FF1C1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BE5CC1EF-999F-DE79-FD3A-C0EEA0A8E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992D6-D1BD-4F06-8087-28AC909A84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38482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3CA17BB-8BB6-79D4-9A50-719671AA6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0356CE4C-3214-4CF9-37B0-8E3EEF70F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DEBE0-8CE9-452E-B0AB-3DBB35DB08BE}" type="datetimeFigureOut">
              <a:rPr lang="nb-NO" smtClean="0"/>
              <a:t>24.08.2024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28D66307-6554-B8DF-5CA3-3CF089890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1DADB9FF-49CD-5F24-5C90-BCB928606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992D6-D1BD-4F06-8087-28AC909A84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30234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4BCFB8FB-E748-8449-3180-214798C6F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DEBE0-8CE9-452E-B0AB-3DBB35DB08BE}" type="datetimeFigureOut">
              <a:rPr lang="nb-NO" smtClean="0"/>
              <a:t>24.08.2024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771506AC-21C5-F06B-CDD5-D108ACA60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2086365-90AA-8309-F246-1314C13D8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992D6-D1BD-4F06-8087-28AC909A84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01284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3F533EF-44D1-25A1-C5F7-A75B5688D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889D0F1-527B-D34D-7406-468A07BEFB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FEBE720C-7BD7-56EC-87F3-74F2809902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E9FB74B9-B72B-1D27-ECB6-9FA15BDAB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DEBE0-8CE9-452E-B0AB-3DBB35DB08BE}" type="datetimeFigureOut">
              <a:rPr lang="nb-NO" smtClean="0"/>
              <a:t>24.08.2024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D78EA3F3-07B3-3F1B-3679-89F2886DF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2238FF9C-4DD5-0FE2-0197-C54E66727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992D6-D1BD-4F06-8087-28AC909A84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46450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51266D8-EF49-8073-4543-2397ABD76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7CD6CBAA-5B93-A074-1AF4-115433D74C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3DDFD11A-712F-5A68-CEAD-634870CF61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AA5FF9F5-AB27-B3EB-2248-13C06E27F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DEBE0-8CE9-452E-B0AB-3DBB35DB08BE}" type="datetimeFigureOut">
              <a:rPr lang="nb-NO" smtClean="0"/>
              <a:t>24.08.2024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197B1205-1D13-7C95-93DF-116E5AAEC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BA60BDC4-9B3D-B881-C2D9-8A313B269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992D6-D1BD-4F06-8087-28AC909A84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71557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09019502-5718-FCA0-BCE5-08F050E8A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E4AB0191-E302-7760-868A-3DE4C82F5E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7B46541-10E1-8CAE-25F9-D03D943393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78DEBE0-8CE9-452E-B0AB-3DBB35DB08BE}" type="datetimeFigureOut">
              <a:rPr lang="nb-NO" smtClean="0"/>
              <a:t>24.08.2024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264EBD4-F6BB-68E2-BF98-2924396D38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5E5CD59-B8DC-3F57-D572-F25E54AC97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25992D6-D1BD-4F06-8087-28AC909A84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23396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7">
            <a:extLst>
              <a:ext uri="{FF2B5EF4-FFF2-40B4-BE49-F238E27FC236}">
                <a16:creationId xmlns:a16="http://schemas.microsoft.com/office/drawing/2014/main" id="{6F5A5072-7B47-4D32-B52A-4EBBF590B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9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-22693"/>
            <a:ext cx="12191999" cy="437412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11">
            <a:extLst>
              <a:ext uri="{FF2B5EF4-FFF2-40B4-BE49-F238E27FC236}">
                <a16:creationId xmlns:a16="http://schemas.microsoft.com/office/drawing/2014/main" id="{6016219D-510E-4184-9090-6D5578A87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08719" y="-3931841"/>
            <a:ext cx="4374557" cy="12192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13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36696" y="-3703868"/>
            <a:ext cx="4374128" cy="1173647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15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" y="-22690"/>
            <a:ext cx="8542485" cy="4374126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17">
            <a:extLst>
              <a:ext uri="{FF2B5EF4-FFF2-40B4-BE49-F238E27FC236}">
                <a16:creationId xmlns:a16="http://schemas.microsoft.com/office/drawing/2014/main" id="{C29501E6-A978-4A61-9689-9085AF97A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508972">
            <a:off x="5945431" y="-1032053"/>
            <a:ext cx="4990147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80EFB9E-2D0E-F8B1-676C-2912786B14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4824" y="735106"/>
            <a:ext cx="10053763" cy="2928470"/>
          </a:xfrm>
        </p:spPr>
        <p:txBody>
          <a:bodyPr anchor="b">
            <a:normAutofit/>
          </a:bodyPr>
          <a:lstStyle/>
          <a:p>
            <a:pPr algn="l"/>
            <a:r>
              <a:rPr lang="nb-NO" sz="4800" dirty="0">
                <a:solidFill>
                  <a:srgbClr val="FFFFFF"/>
                </a:solidFill>
              </a:rPr>
              <a:t>Svake hoppinnmeldinger</a:t>
            </a:r>
            <a:br>
              <a:rPr lang="nb-NO" sz="4800" dirty="0">
                <a:solidFill>
                  <a:srgbClr val="FFFFFF"/>
                </a:solidFill>
              </a:rPr>
            </a:br>
            <a:r>
              <a:rPr lang="nb-NO" sz="4800" dirty="0">
                <a:solidFill>
                  <a:srgbClr val="FFFFFF"/>
                </a:solidFill>
              </a:rPr>
              <a:t>Forsvar mot </a:t>
            </a:r>
            <a:r>
              <a:rPr lang="nb-NO" sz="4800" dirty="0" err="1">
                <a:solidFill>
                  <a:srgbClr val="FFFFFF"/>
                </a:solidFill>
              </a:rPr>
              <a:t>sperremeldinger</a:t>
            </a:r>
            <a:endParaRPr lang="nb-NO" sz="4800" dirty="0">
              <a:solidFill>
                <a:srgbClr val="FFFFFF"/>
              </a:solidFill>
            </a:endParaRP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6E2E5C2A-CF5D-A49D-0E37-0CE43EC4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0682" y="4870824"/>
            <a:ext cx="10005951" cy="1458258"/>
          </a:xfrm>
        </p:spPr>
        <p:txBody>
          <a:bodyPr anchor="ctr">
            <a:normAutofit/>
          </a:bodyPr>
          <a:lstStyle/>
          <a:p>
            <a:pPr algn="l"/>
            <a:r>
              <a:rPr lang="nb-NO" dirty="0"/>
              <a:t>Kapittel 12</a:t>
            </a:r>
          </a:p>
          <a:p>
            <a:pPr algn="l"/>
            <a:r>
              <a:rPr lang="nb-NO" sz="1600" dirty="0"/>
              <a:t>Del 2 av 2</a:t>
            </a:r>
          </a:p>
        </p:txBody>
      </p:sp>
    </p:spTree>
    <p:extLst>
      <p:ext uri="{BB962C8B-B14F-4D97-AF65-F5344CB8AC3E}">
        <p14:creationId xmlns:p14="http://schemas.microsoft.com/office/powerpoint/2010/main" val="2095955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E5A553A5-FB66-1627-A85D-1C4293931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nb-NO" sz="4000" dirty="0">
                <a:solidFill>
                  <a:srgbClr val="FFFFFF"/>
                </a:solidFill>
              </a:rPr>
              <a:t>Svake hoppinnmeldinger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AC19295-51F0-A93C-B53E-869CEE01E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3984" y="2498578"/>
            <a:ext cx="9724031" cy="3683358"/>
          </a:xfrm>
        </p:spPr>
        <p:txBody>
          <a:bodyPr anchor="ctr">
            <a:normAutofit/>
          </a:bodyPr>
          <a:lstStyle/>
          <a:p>
            <a:r>
              <a:rPr lang="nb-NO" sz="2000" dirty="0"/>
              <a:t>Fungerer likt som svake åpninger</a:t>
            </a:r>
          </a:p>
          <a:p>
            <a:r>
              <a:rPr lang="nb-NO" sz="2000" dirty="0"/>
              <a:t>Etter at motparten har åpnet</a:t>
            </a:r>
          </a:p>
          <a:p>
            <a:r>
              <a:rPr lang="nb-NO" sz="2000" dirty="0"/>
              <a:t>Må være med hopp</a:t>
            </a:r>
          </a:p>
          <a:p>
            <a:pPr lvl="1"/>
            <a:r>
              <a:rPr lang="nb-NO" sz="1600" dirty="0"/>
              <a:t>Ellers vanlig innmelding</a:t>
            </a:r>
          </a:p>
          <a:p>
            <a:r>
              <a:rPr lang="nb-NO" sz="2000" dirty="0"/>
              <a:t>6-11 hp</a:t>
            </a:r>
          </a:p>
          <a:p>
            <a:r>
              <a:rPr lang="nb-NO" sz="2000" dirty="0"/>
              <a:t>6, 7, 8 kort og minst to topphonnører</a:t>
            </a:r>
          </a:p>
          <a:p>
            <a:endParaRPr lang="nb-NO" sz="2000" dirty="0"/>
          </a:p>
        </p:txBody>
      </p:sp>
      <p:pic>
        <p:nvPicPr>
          <p:cNvPr id="5" name="Bilde 4" descr="Et bilde som inneholder tekst, skjermbilde, kunst&#10;&#10;Automatisk generert beskrivelse">
            <a:extLst>
              <a:ext uri="{FF2B5EF4-FFF2-40B4-BE49-F238E27FC236}">
                <a16:creationId xmlns:a16="http://schemas.microsoft.com/office/drawing/2014/main" id="{DD2BA73E-C9D5-ACAD-C4C6-7BD5BD5C7C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5" t="30892"/>
          <a:stretch/>
        </p:blipFill>
        <p:spPr>
          <a:xfrm>
            <a:off x="5936565" y="1737360"/>
            <a:ext cx="6043950" cy="2302295"/>
          </a:xfrm>
          <a:prstGeom prst="rect">
            <a:avLst/>
          </a:prstGeom>
        </p:spPr>
      </p:pic>
      <p:pic>
        <p:nvPicPr>
          <p:cNvPr id="7" name="Bilde 6" descr="Et bilde som inneholder tekst, skjermbilde, Barnekunst, design&#10;&#10;Automatisk generert beskrivelse">
            <a:extLst>
              <a:ext uri="{FF2B5EF4-FFF2-40B4-BE49-F238E27FC236}">
                <a16:creationId xmlns:a16="http://schemas.microsoft.com/office/drawing/2014/main" id="{10483305-EBB0-444D-F5C7-AB8FE9D610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11"/>
          <a:stretch/>
        </p:blipFill>
        <p:spPr>
          <a:xfrm>
            <a:off x="5965140" y="1786537"/>
            <a:ext cx="5995210" cy="2253117"/>
          </a:xfrm>
          <a:prstGeom prst="rect">
            <a:avLst/>
          </a:prstGeom>
        </p:spPr>
      </p:pic>
      <p:pic>
        <p:nvPicPr>
          <p:cNvPr id="9" name="Bilde 8" descr="Et bilde som inneholder tekst, skjermbilde, Barnekunst, design&#10;&#10;Automatisk generert beskrivelse">
            <a:extLst>
              <a:ext uri="{FF2B5EF4-FFF2-40B4-BE49-F238E27FC236}">
                <a16:creationId xmlns:a16="http://schemas.microsoft.com/office/drawing/2014/main" id="{38D4D12D-7965-3F30-C2F7-B625966B97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" t="37435"/>
          <a:stretch/>
        </p:blipFill>
        <p:spPr>
          <a:xfrm>
            <a:off x="5965140" y="1766605"/>
            <a:ext cx="5995210" cy="232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629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E5A553A5-FB66-1627-A85D-1C4293931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nb-NO" sz="4000" dirty="0">
                <a:solidFill>
                  <a:srgbClr val="FFFFFF"/>
                </a:solidFill>
              </a:rPr>
              <a:t>Forsvar mot </a:t>
            </a:r>
            <a:r>
              <a:rPr lang="nb-NO" sz="4000" dirty="0" err="1">
                <a:solidFill>
                  <a:srgbClr val="FFFFFF"/>
                </a:solidFill>
              </a:rPr>
              <a:t>sperremeldinger</a:t>
            </a:r>
            <a:endParaRPr lang="nb-NO" sz="4000" dirty="0">
              <a:solidFill>
                <a:srgbClr val="FFFFFF"/>
              </a:solidFill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AC19295-51F0-A93C-B53E-869CEE01E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547" y="2723306"/>
            <a:ext cx="9724031" cy="3683358"/>
          </a:xfrm>
        </p:spPr>
        <p:txBody>
          <a:bodyPr anchor="ctr">
            <a:normAutofit lnSpcReduction="10000"/>
          </a:bodyPr>
          <a:lstStyle/>
          <a:p>
            <a:r>
              <a:rPr lang="nb-NO" sz="2000" dirty="0"/>
              <a:t>Vi bruker </a:t>
            </a:r>
            <a:r>
              <a:rPr lang="nb-NO" sz="2000" dirty="0" err="1"/>
              <a:t>sperremeldinger</a:t>
            </a:r>
            <a:r>
              <a:rPr lang="nb-NO" sz="2000" dirty="0"/>
              <a:t> for å ødelegge for motparten</a:t>
            </a:r>
          </a:p>
          <a:p>
            <a:r>
              <a:rPr lang="nb-NO" sz="2000" dirty="0"/>
              <a:t>Det er skumlere for motstanderne å melde på høyere trinn</a:t>
            </a:r>
          </a:p>
          <a:p>
            <a:r>
              <a:rPr lang="nb-NO" sz="2000" dirty="0"/>
              <a:t>Vi må ikke bli satt ut om motstanderne åpner i svake åpninger</a:t>
            </a:r>
          </a:p>
          <a:p>
            <a:r>
              <a:rPr lang="nb-NO" sz="2000" dirty="0"/>
              <a:t>Melder veldig likt som over åpninger på 1-trinnet</a:t>
            </a:r>
          </a:p>
          <a:p>
            <a:r>
              <a:rPr lang="nb-NO" sz="2000" dirty="0"/>
              <a:t>Om vi må melde inn på 3-trinnet eller høyere er vi litt forsiktige</a:t>
            </a:r>
          </a:p>
          <a:p>
            <a:r>
              <a:rPr lang="nb-NO" sz="2000" dirty="0"/>
              <a:t>Innmelding lover 12+ hp og 5+ gode kort i en farge</a:t>
            </a:r>
          </a:p>
          <a:p>
            <a:r>
              <a:rPr lang="nb-NO" sz="2000" dirty="0"/>
              <a:t>Grand på laveste trinn viser 15-17 hp, balansert og stopper i motpartens farge</a:t>
            </a:r>
          </a:p>
          <a:p>
            <a:r>
              <a:rPr lang="nb-NO" sz="2000" dirty="0"/>
              <a:t>Opplysende dobling som på 1-trinnet</a:t>
            </a:r>
          </a:p>
          <a:p>
            <a:pPr lvl="1"/>
            <a:r>
              <a:rPr lang="nb-NO" sz="1600" dirty="0"/>
              <a:t>12-17 hp og 3+ i alle umeldte farger</a:t>
            </a:r>
          </a:p>
          <a:p>
            <a:pPr lvl="1"/>
            <a:r>
              <a:rPr lang="nb-NO" sz="1600" dirty="0"/>
              <a:t>18+ og alle type hender</a:t>
            </a:r>
          </a:p>
        </p:txBody>
      </p:sp>
      <p:pic>
        <p:nvPicPr>
          <p:cNvPr id="5" name="Bilde 4" descr="Et bilde som inneholder tekst, skjermbilde, Barnekunst, tegning&#10;&#10;Automatisk generert beskrivelse">
            <a:extLst>
              <a:ext uri="{FF2B5EF4-FFF2-40B4-BE49-F238E27FC236}">
                <a16:creationId xmlns:a16="http://schemas.microsoft.com/office/drawing/2014/main" id="{9272C929-7854-DDE3-1D35-E2EBB17252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23"/>
          <a:stretch/>
        </p:blipFill>
        <p:spPr>
          <a:xfrm>
            <a:off x="7251895" y="1597432"/>
            <a:ext cx="4868123" cy="1831619"/>
          </a:xfrm>
          <a:prstGeom prst="rect">
            <a:avLst/>
          </a:prstGeom>
        </p:spPr>
      </p:pic>
      <p:pic>
        <p:nvPicPr>
          <p:cNvPr id="7" name="Bilde 6" descr="Et bilde som inneholder tekst, skjermbilde, Barnekunst, tegnefilm&#10;&#10;Automatisk generert beskrivelse">
            <a:extLst>
              <a:ext uri="{FF2B5EF4-FFF2-40B4-BE49-F238E27FC236}">
                <a16:creationId xmlns:a16="http://schemas.microsoft.com/office/drawing/2014/main" id="{4D91978C-B73E-479D-D6CE-4DFB8CF5DF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87"/>
          <a:stretch/>
        </p:blipFill>
        <p:spPr>
          <a:xfrm>
            <a:off x="7251895" y="1604121"/>
            <a:ext cx="4917173" cy="1925363"/>
          </a:xfrm>
          <a:prstGeom prst="rect">
            <a:avLst/>
          </a:prstGeom>
        </p:spPr>
      </p:pic>
      <p:pic>
        <p:nvPicPr>
          <p:cNvPr id="9" name="Bilde 8" descr="Et bilde som inneholder tekst, skjermbilde, Barnekunst, tegning&#10;&#10;Automatisk generert beskrivelse">
            <a:extLst>
              <a:ext uri="{FF2B5EF4-FFF2-40B4-BE49-F238E27FC236}">
                <a16:creationId xmlns:a16="http://schemas.microsoft.com/office/drawing/2014/main" id="{79B56514-2095-22C4-2272-9A2EEF010D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11"/>
          <a:stretch/>
        </p:blipFill>
        <p:spPr>
          <a:xfrm>
            <a:off x="6965438" y="1676552"/>
            <a:ext cx="5226558" cy="1831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973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DAE097999ED164B93C6B295E6C0BF35" ma:contentTypeVersion="18" ma:contentTypeDescription="Opprett et nytt dokument." ma:contentTypeScope="" ma:versionID="984ecba7258c3bb76b19220dff48a7d7">
  <xsd:schema xmlns:xsd="http://www.w3.org/2001/XMLSchema" xmlns:xs="http://www.w3.org/2001/XMLSchema" xmlns:p="http://schemas.microsoft.com/office/2006/metadata/properties" xmlns:ns2="ba46bb66-fa50-49b9-8412-8febb6e11332" xmlns:ns3="e036ca3f-ecbf-4189-b30d-72b670c8beab" targetNamespace="http://schemas.microsoft.com/office/2006/metadata/properties" ma:root="true" ma:fieldsID="504e409cfb7516824c4bb27e095d9edd" ns2:_="" ns3:_="">
    <xsd:import namespace="ba46bb66-fa50-49b9-8412-8febb6e11332"/>
    <xsd:import namespace="e036ca3f-ecbf-4189-b30d-72b670c8bea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46bb66-fa50-49b9-8412-8febb6e1133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demerkelapper" ma:readOnly="false" ma:fieldId="{5cf76f15-5ced-4ddc-b409-7134ff3c332f}" ma:taxonomyMulti="true" ma:sspId="9244e3e5-3780-4ead-8e38-625ea6d11dc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36ca3f-ecbf-4189-b30d-72b670c8beab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6038d326-9447-4264-98fc-34df5ad9a74a}" ma:internalName="TaxCatchAll" ma:showField="CatchAllData" ma:web="e036ca3f-ecbf-4189-b30d-72b670c8bea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483A5C9-86C9-4614-AC0E-809AEFF71F3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a46bb66-fa50-49b9-8412-8febb6e11332"/>
    <ds:schemaRef ds:uri="e036ca3f-ecbf-4189-b30d-72b670c8bea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3186ED1-3739-4A82-BA9B-405D4FAF75F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144</Words>
  <Application>Microsoft Office PowerPoint</Application>
  <PresentationFormat>Widescreen</PresentationFormat>
  <Paragraphs>21</Paragraphs>
  <Slides>3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3</vt:i4>
      </vt:variant>
    </vt:vector>
  </HeadingPairs>
  <TitlesOfParts>
    <vt:vector size="7" baseType="lpstr">
      <vt:lpstr>Aptos</vt:lpstr>
      <vt:lpstr>Aptos Display</vt:lpstr>
      <vt:lpstr>Arial</vt:lpstr>
      <vt:lpstr>Office-tema</vt:lpstr>
      <vt:lpstr>Svake hoppinnmeldinger Forsvar mot sperremeldinger</vt:lpstr>
      <vt:lpstr>Svake hoppinnmeldinger</vt:lpstr>
      <vt:lpstr>Forsvar mot sperremeldinger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Sofie Sjødal</dc:creator>
  <cp:lastModifiedBy>Sofie Sjødal</cp:lastModifiedBy>
  <cp:revision>2</cp:revision>
  <dcterms:created xsi:type="dcterms:W3CDTF">2024-08-20T10:05:55Z</dcterms:created>
  <dcterms:modified xsi:type="dcterms:W3CDTF">2024-08-24T18:30:59Z</dcterms:modified>
</cp:coreProperties>
</file>