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93FDF-B23C-4B60-A9BF-830A902B09A6}" v="12" dt="2024-08-24T13:06:26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06b9f887-9436-4019-a78f-bb23034e4542" providerId="ADAL" clId="{06D93FDF-B23C-4B60-A9BF-830A902B09A6}"/>
    <pc:docChg chg="custSel modSld">
      <pc:chgData name="Sofie Sjødal" userId="06b9f887-9436-4019-a78f-bb23034e4542" providerId="ADAL" clId="{06D93FDF-B23C-4B60-A9BF-830A902B09A6}" dt="2024-08-24T13:06:26.224" v="1020"/>
      <pc:docMkLst>
        <pc:docMk/>
      </pc:docMkLst>
      <pc:sldChg chg="modAnim">
        <pc:chgData name="Sofie Sjødal" userId="06b9f887-9436-4019-a78f-bb23034e4542" providerId="ADAL" clId="{06D93FDF-B23C-4B60-A9BF-830A902B09A6}" dt="2024-08-24T13:06:26.224" v="1020"/>
        <pc:sldMkLst>
          <pc:docMk/>
          <pc:sldMk cId="2095955517" sldId="256"/>
        </pc:sldMkLst>
      </pc:sldChg>
      <pc:sldChg chg="addSp modSp mod">
        <pc:chgData name="Sofie Sjødal" userId="06b9f887-9436-4019-a78f-bb23034e4542" providerId="ADAL" clId="{06D93FDF-B23C-4B60-A9BF-830A902B09A6}" dt="2024-08-24T13:02:41.307" v="1007" actId="1076"/>
        <pc:sldMkLst>
          <pc:docMk/>
          <pc:sldMk cId="1644629807" sldId="257"/>
        </pc:sldMkLst>
        <pc:spChg chg="mod">
          <ac:chgData name="Sofie Sjødal" userId="06b9f887-9436-4019-a78f-bb23034e4542" providerId="ADAL" clId="{06D93FDF-B23C-4B60-A9BF-830A902B09A6}" dt="2024-08-24T12:48:57.240" v="20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06b9f887-9436-4019-a78f-bb23034e4542" providerId="ADAL" clId="{06D93FDF-B23C-4B60-A9BF-830A902B09A6}" dt="2024-08-24T13:02:37.245" v="1006" actId="1076"/>
          <ac:spMkLst>
            <pc:docMk/>
            <pc:sldMk cId="1644629807" sldId="257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06D93FDF-B23C-4B60-A9BF-830A902B09A6}" dt="2024-08-24T13:02:41.307" v="1007" actId="1076"/>
          <ac:picMkLst>
            <pc:docMk/>
            <pc:sldMk cId="1644629807" sldId="257"/>
            <ac:picMk id="5" creationId="{B4FAA6FD-B1E8-3E1D-4355-F1CC72EDB734}"/>
          </ac:picMkLst>
        </pc:picChg>
      </pc:sldChg>
      <pc:sldChg chg="addSp modSp mod">
        <pc:chgData name="Sofie Sjødal" userId="06b9f887-9436-4019-a78f-bb23034e4542" providerId="ADAL" clId="{06D93FDF-B23C-4B60-A9BF-830A902B09A6}" dt="2024-08-24T12:58:50.037" v="714" actId="1076"/>
        <pc:sldMkLst>
          <pc:docMk/>
          <pc:sldMk cId="1406973159" sldId="258"/>
        </pc:sldMkLst>
        <pc:spChg chg="mod">
          <ac:chgData name="Sofie Sjødal" userId="06b9f887-9436-4019-a78f-bb23034e4542" providerId="ADAL" clId="{06D93FDF-B23C-4B60-A9BF-830A902B09A6}" dt="2024-08-24T12:49:05.849" v="38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06b9f887-9436-4019-a78f-bb23034e4542" providerId="ADAL" clId="{06D93FDF-B23C-4B60-A9BF-830A902B09A6}" dt="2024-08-24T12:58:45.902" v="713" actId="1076"/>
          <ac:spMkLst>
            <pc:docMk/>
            <pc:sldMk cId="1406973159" sldId="258"/>
            <ac:spMk id="3" creationId="{2AC19295-51F0-A93C-B53E-869CEE01E9A0}"/>
          </ac:spMkLst>
        </pc:spChg>
        <pc:picChg chg="add mod modCrop">
          <ac:chgData name="Sofie Sjødal" userId="06b9f887-9436-4019-a78f-bb23034e4542" providerId="ADAL" clId="{06D93FDF-B23C-4B60-A9BF-830A902B09A6}" dt="2024-08-24T12:58:50.037" v="714" actId="1076"/>
          <ac:picMkLst>
            <pc:docMk/>
            <pc:sldMk cId="1406973159" sldId="258"/>
            <ac:picMk id="5" creationId="{FD12C209-CDF5-CB2D-7498-C88706FE2BA3}"/>
          </ac:picMkLst>
        </pc:picChg>
      </pc:sldChg>
      <pc:sldChg chg="addSp delSp modSp mod modAnim">
        <pc:chgData name="Sofie Sjødal" userId="06b9f887-9436-4019-a78f-bb23034e4542" providerId="ADAL" clId="{06D93FDF-B23C-4B60-A9BF-830A902B09A6}" dt="2024-08-24T13:04:58.007" v="1019"/>
        <pc:sldMkLst>
          <pc:docMk/>
          <pc:sldMk cId="3417740995" sldId="259"/>
        </pc:sldMkLst>
        <pc:spChg chg="mod">
          <ac:chgData name="Sofie Sjødal" userId="06b9f887-9436-4019-a78f-bb23034e4542" providerId="ADAL" clId="{06D93FDF-B23C-4B60-A9BF-830A902B09A6}" dt="2024-08-24T12:50:28.824" v="66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06b9f887-9436-4019-a78f-bb23034e4542" providerId="ADAL" clId="{06D93FDF-B23C-4B60-A9BF-830A902B09A6}" dt="2024-08-24T13:02:17.493" v="1003" actId="1076"/>
          <ac:spMkLst>
            <pc:docMk/>
            <pc:sldMk cId="3417740995" sldId="259"/>
            <ac:spMk id="3" creationId="{2AC19295-51F0-A93C-B53E-869CEE01E9A0}"/>
          </ac:spMkLst>
        </pc:spChg>
        <pc:picChg chg="add del mod">
          <ac:chgData name="Sofie Sjødal" userId="06b9f887-9436-4019-a78f-bb23034e4542" providerId="ADAL" clId="{06D93FDF-B23C-4B60-A9BF-830A902B09A6}" dt="2024-08-24T13:01:03.572" v="979" actId="478"/>
          <ac:picMkLst>
            <pc:docMk/>
            <pc:sldMk cId="3417740995" sldId="259"/>
            <ac:picMk id="5" creationId="{1615AD77-B677-83DB-2A53-C642BA6441AA}"/>
          </ac:picMkLst>
        </pc:picChg>
        <pc:picChg chg="add mod modCrop">
          <ac:chgData name="Sofie Sjødal" userId="06b9f887-9436-4019-a78f-bb23034e4542" providerId="ADAL" clId="{06D93FDF-B23C-4B60-A9BF-830A902B09A6}" dt="2024-08-24T13:02:56.523" v="1008" actId="14100"/>
          <ac:picMkLst>
            <pc:docMk/>
            <pc:sldMk cId="3417740995" sldId="259"/>
            <ac:picMk id="7" creationId="{7B55B56A-F2E2-E42A-CDD6-619BBEB31356}"/>
          </ac:picMkLst>
        </pc:picChg>
        <pc:picChg chg="add mod">
          <ac:chgData name="Sofie Sjødal" userId="06b9f887-9436-4019-a78f-bb23034e4542" providerId="ADAL" clId="{06D93FDF-B23C-4B60-A9BF-830A902B09A6}" dt="2024-08-24T13:04:51.755" v="1018" actId="1076"/>
          <ac:picMkLst>
            <pc:docMk/>
            <pc:sldMk cId="3417740995" sldId="259"/>
            <ac:picMk id="9" creationId="{64588472-7DED-21E3-F652-DC5BE7D2E467}"/>
          </ac:picMkLst>
        </pc:picChg>
      </pc:sldChg>
    </pc:docChg>
  </pc:docChgLst>
  <pc:docChgLst>
    <pc:chgData name="Sofie Sjødal" userId="5fd7ae92346fdd80" providerId="LiveId" clId="{FAB2ACF9-5067-45CE-AF0F-4456982DFC3E}"/>
    <pc:docChg chg="modSld">
      <pc:chgData name="Sofie Sjødal" userId="5fd7ae92346fdd80" providerId="LiveId" clId="{FAB2ACF9-5067-45CE-AF0F-4456982DFC3E}" dt="2024-08-22T11:56:34.464" v="45" actId="20577"/>
      <pc:docMkLst>
        <pc:docMk/>
      </pc:docMkLst>
      <pc:sldChg chg="modSp modAnim">
        <pc:chgData name="Sofie Sjødal" userId="5fd7ae92346fdd80" providerId="LiveId" clId="{FAB2ACF9-5067-45CE-AF0F-4456982DFC3E}" dt="2024-08-22T11:56:34.464" v="45" actId="20577"/>
        <pc:sldMkLst>
          <pc:docMk/>
          <pc:sldMk cId="2095955517" sldId="256"/>
        </pc:sldMkLst>
        <pc:spChg chg="mod">
          <ac:chgData name="Sofie Sjødal" userId="5fd7ae92346fdd80" providerId="LiveId" clId="{FAB2ACF9-5067-45CE-AF0F-4456982DFC3E}" dt="2024-08-22T11:56:26.647" v="40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FAB2ACF9-5067-45CE-AF0F-4456982DFC3E}" dt="2024-08-22T11:56:34.464" v="45" actId="20577"/>
          <ac:spMkLst>
            <pc:docMk/>
            <pc:sldMk cId="2095955517" sldId="256"/>
            <ac:spMk id="3" creationId="{6E2E5C2A-CF5D-A49D-0E37-0CE43EC4F3C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24.08.2024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2NT-åpning og svar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11</a:t>
            </a:r>
          </a:p>
          <a:p>
            <a:pPr algn="l"/>
            <a:r>
              <a:rPr lang="nb-NO" sz="1600" dirty="0"/>
              <a:t>Del 1 av 3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Åpning 2NT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19" y="1844056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Åpning på 1-trinnet lover 12-19 hp, men noen ganger er vi sterkere</a:t>
            </a:r>
          </a:p>
          <a:p>
            <a:r>
              <a:rPr lang="nb-NO" sz="2000" dirty="0"/>
              <a:t>Vi har derfor to sterke åpninger 2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r>
              <a:rPr lang="nb-NO" sz="2000" dirty="0"/>
              <a:t> og 2NT</a:t>
            </a:r>
          </a:p>
          <a:p>
            <a:pPr lvl="1"/>
            <a:r>
              <a:rPr lang="nb-NO" sz="1600" dirty="0"/>
              <a:t>Vi skal se på 2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r>
              <a:rPr lang="nb-NO" sz="1600" dirty="0"/>
              <a:t>-åpning i 11.2</a:t>
            </a:r>
          </a:p>
          <a:p>
            <a:r>
              <a:rPr lang="nb-NO" sz="2000" dirty="0"/>
              <a:t>Med 20-21 hp og en balansert hånd åpner vi 2NT</a:t>
            </a:r>
          </a:p>
          <a:p>
            <a:endParaRPr lang="nb-NO" sz="2000" dirty="0"/>
          </a:p>
        </p:txBody>
      </p:sp>
      <p:pic>
        <p:nvPicPr>
          <p:cNvPr id="5" name="Bilde 4" descr="Et bilde som inneholder Barnekunst, tekst, tegning, tegnefilm&#10;&#10;Automatisk generert beskrivelse">
            <a:extLst>
              <a:ext uri="{FF2B5EF4-FFF2-40B4-BE49-F238E27FC236}">
                <a16:creationId xmlns:a16="http://schemas.microsoft.com/office/drawing/2014/main" id="{B4FAA6FD-B1E8-3E1D-4355-F1CC72EDB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8"/>
          <a:stretch/>
        </p:blipFill>
        <p:spPr>
          <a:xfrm>
            <a:off x="6479743" y="3088623"/>
            <a:ext cx="5493621" cy="1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 err="1">
                <a:solidFill>
                  <a:srgbClr val="FFFFFF"/>
                </a:solidFill>
              </a:rPr>
              <a:t>Stayman</a:t>
            </a: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2675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Svar på 2NT er like som 1NT – ett trinn høyere</a:t>
            </a:r>
          </a:p>
          <a:p>
            <a:r>
              <a:rPr lang="nb-NO" sz="2000" dirty="0"/>
              <a:t>3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r>
              <a:rPr lang="nb-NO" sz="2000" dirty="0"/>
              <a:t> er </a:t>
            </a:r>
            <a:r>
              <a:rPr lang="nb-NO" sz="2000" dirty="0" err="1"/>
              <a:t>Stayman</a:t>
            </a:r>
            <a:r>
              <a:rPr lang="nb-NO" sz="2000" dirty="0"/>
              <a:t> og spør etter 4 eller 5 kort major</a:t>
            </a:r>
          </a:p>
          <a:p>
            <a:r>
              <a:rPr lang="nb-NO" sz="2000" dirty="0" err="1"/>
              <a:t>Stayman</a:t>
            </a:r>
            <a:r>
              <a:rPr lang="nb-NO" sz="2000" dirty="0"/>
              <a:t> lover 5+ hp og er utgangskrav</a:t>
            </a:r>
          </a:p>
          <a:p>
            <a:pPr lvl="1"/>
            <a:r>
              <a:rPr lang="nb-NO" sz="1600" dirty="0"/>
              <a:t>Umulig å stoppe under utgang uten støtte</a:t>
            </a:r>
          </a:p>
          <a:p>
            <a:r>
              <a:rPr lang="nb-NO" sz="2000" dirty="0"/>
              <a:t>Svar like som på 2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Book Antiqua" panose="02040602050305030304" pitchFamily="18" charset="0"/>
              </a:rPr>
              <a:t>♣</a:t>
            </a:r>
            <a:endParaRPr lang="nb-NO" sz="2000" dirty="0"/>
          </a:p>
          <a:p>
            <a:pPr lvl="1"/>
            <a:r>
              <a:rPr lang="nb-NO" sz="1600" dirty="0"/>
              <a:t>3</a:t>
            </a:r>
            <a:r>
              <a:rPr lang="nb-NO" sz="16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♦</a:t>
            </a:r>
            <a:r>
              <a:rPr lang="nb-NO" sz="1600" dirty="0"/>
              <a:t> – ingen 4 eller 5 kort major</a:t>
            </a:r>
          </a:p>
          <a:p>
            <a:pPr lvl="1"/>
            <a:r>
              <a:rPr lang="nb-NO" sz="1600" dirty="0"/>
              <a:t>3</a:t>
            </a:r>
            <a:r>
              <a:rPr lang="nb-NO" sz="16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</a:t>
            </a:r>
            <a:r>
              <a:rPr lang="nb-NO" sz="1600" dirty="0"/>
              <a:t> – 4 eller 5 </a:t>
            </a:r>
            <a:r>
              <a:rPr lang="nb-NO" sz="16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</a:t>
            </a:r>
            <a:r>
              <a:rPr lang="nb-NO" sz="1600" dirty="0"/>
              <a:t>, kan ha 4 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</a:t>
            </a:r>
            <a:endParaRPr lang="nb-NO" sz="1600" dirty="0"/>
          </a:p>
          <a:p>
            <a:pPr lvl="1"/>
            <a:r>
              <a:rPr lang="nb-NO" sz="1600" dirty="0"/>
              <a:t>3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</a:t>
            </a:r>
            <a:r>
              <a:rPr lang="nb-NO" sz="1600" dirty="0"/>
              <a:t> – 4 eller 5 </a:t>
            </a:r>
            <a:r>
              <a:rPr lang="nb-NO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</a:t>
            </a:r>
            <a:r>
              <a:rPr lang="nb-NO" sz="1600" dirty="0"/>
              <a:t>, benekter 4 </a:t>
            </a:r>
            <a:r>
              <a:rPr lang="nb-NO" sz="16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</a:t>
            </a:r>
            <a:endParaRPr lang="nb-NO" sz="1600" dirty="0"/>
          </a:p>
          <a:p>
            <a:endParaRPr lang="nb-NO" sz="2000" dirty="0"/>
          </a:p>
        </p:txBody>
      </p:sp>
      <p:pic>
        <p:nvPicPr>
          <p:cNvPr id="5" name="Bilde 4" descr="Et bilde som inneholder Barnekunst, tekst, kunst&#10;&#10;Automatisk generert beskrivelse">
            <a:extLst>
              <a:ext uri="{FF2B5EF4-FFF2-40B4-BE49-F238E27FC236}">
                <a16:creationId xmlns:a16="http://schemas.microsoft.com/office/drawing/2014/main" id="{FD12C209-CDF5-CB2D-7498-C88706FE2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0"/>
          <a:stretch/>
        </p:blipFill>
        <p:spPr>
          <a:xfrm>
            <a:off x="5962592" y="3186332"/>
            <a:ext cx="5992368" cy="22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7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Overføring og 3NT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2212689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Med minst femkorts major kan vi overføre</a:t>
            </a:r>
          </a:p>
          <a:p>
            <a:r>
              <a:rPr lang="nb-NO" sz="2000" dirty="0"/>
              <a:t>Det er 0+ hp, siden vi kan passe når makker melder fargen vår</a:t>
            </a:r>
          </a:p>
          <a:p>
            <a:r>
              <a:rPr lang="nb-NO" sz="2000" dirty="0"/>
              <a:t>3</a:t>
            </a:r>
            <a:r>
              <a:rPr lang="nb-NO" sz="20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♦</a:t>
            </a:r>
            <a:r>
              <a:rPr lang="nb-NO" sz="2000" dirty="0"/>
              <a:t> – 5+</a:t>
            </a:r>
            <a:r>
              <a:rPr lang="nb-NO" sz="20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</a:t>
            </a:r>
            <a:r>
              <a:rPr lang="nb-NO" sz="2000" dirty="0"/>
              <a:t> </a:t>
            </a:r>
          </a:p>
          <a:p>
            <a:r>
              <a:rPr lang="nb-NO" sz="2000" dirty="0"/>
              <a:t>3</a:t>
            </a:r>
            <a:r>
              <a:rPr lang="nb-NO" sz="2000" b="0" i="0" u="none" strike="noStrike" baseline="0" dirty="0">
                <a:solidFill>
                  <a:srgbClr val="FF0000"/>
                </a:solidFill>
                <a:latin typeface="Book Antiqua" panose="02040602050305030304" pitchFamily="18" charset="0"/>
              </a:rPr>
              <a:t>♥</a:t>
            </a:r>
            <a:r>
              <a:rPr lang="nb-NO" sz="2000" dirty="0"/>
              <a:t> – 5+</a:t>
            </a:r>
            <a:r>
              <a:rPr lang="nb-NO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♠</a:t>
            </a:r>
            <a:endParaRPr lang="nb-NO" sz="2000" dirty="0"/>
          </a:p>
          <a:p>
            <a:r>
              <a:rPr lang="nb-NO" sz="2000" dirty="0"/>
              <a:t>Uten 4+ major og 5-12 hp melder vi 3NT</a:t>
            </a:r>
          </a:p>
          <a:p>
            <a:r>
              <a:rPr lang="nb-NO" sz="2000" dirty="0"/>
              <a:t>Sterkere hender kommer i 11.3</a:t>
            </a:r>
          </a:p>
          <a:p>
            <a:endParaRPr lang="nb-NO" sz="2000" dirty="0"/>
          </a:p>
        </p:txBody>
      </p:sp>
      <p:pic>
        <p:nvPicPr>
          <p:cNvPr id="7" name="Bilde 6" descr="Et bilde som inneholder tekst, skjermbilde, design&#10;&#10;Automatisk generert beskrivelse">
            <a:extLst>
              <a:ext uri="{FF2B5EF4-FFF2-40B4-BE49-F238E27FC236}">
                <a16:creationId xmlns:a16="http://schemas.microsoft.com/office/drawing/2014/main" id="{7B55B56A-F2E2-E42A-CDD6-619BBEB31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42380"/>
          <a:stretch/>
        </p:blipFill>
        <p:spPr>
          <a:xfrm>
            <a:off x="6407835" y="3429000"/>
            <a:ext cx="5475966" cy="1971617"/>
          </a:xfrm>
          <a:prstGeom prst="rect">
            <a:avLst/>
          </a:prstGeom>
        </p:spPr>
      </p:pic>
      <p:pic>
        <p:nvPicPr>
          <p:cNvPr id="9" name="Bilde 8" descr="Et bilde som inneholder Barnekunst, kunst&#10;&#10;Automatisk generert beskrivelse">
            <a:extLst>
              <a:ext uri="{FF2B5EF4-FFF2-40B4-BE49-F238E27FC236}">
                <a16:creationId xmlns:a16="http://schemas.microsoft.com/office/drawing/2014/main" id="{64588472-7DED-21E3-F652-DC5BE7D2E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3" y="3490928"/>
            <a:ext cx="5497511" cy="19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0A68F0-1E40-4C72-953C-D3EFC5EA14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D1FADB-B4E0-4ECA-806A-6F63D25777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183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Book Antiqua</vt:lpstr>
      <vt:lpstr>Times New Roman</vt:lpstr>
      <vt:lpstr>Office-tema</vt:lpstr>
      <vt:lpstr>2NT-åpning og svar</vt:lpstr>
      <vt:lpstr>Åpning 2NT</vt:lpstr>
      <vt:lpstr>Stayman</vt:lpstr>
      <vt:lpstr>Overføring og 3NT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2</cp:revision>
  <dcterms:created xsi:type="dcterms:W3CDTF">2024-08-20T10:05:55Z</dcterms:created>
  <dcterms:modified xsi:type="dcterms:W3CDTF">2024-08-24T13:06:27Z</dcterms:modified>
</cp:coreProperties>
</file>