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B44FB4-0763-4607-8564-B8361D6FF3DE}" v="89" dt="2024-08-24T10:30:57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e Sjødal" userId="06b9f887-9436-4019-a78f-bb23034e4542" providerId="ADAL" clId="{F3B44FB4-0763-4607-8564-B8361D6FF3DE}"/>
    <pc:docChg chg="undo custSel modSld">
      <pc:chgData name="Sofie Sjødal" userId="06b9f887-9436-4019-a78f-bb23034e4542" providerId="ADAL" clId="{F3B44FB4-0763-4607-8564-B8361D6FF3DE}" dt="2024-08-24T10:32:15.722" v="1135" actId="1076"/>
      <pc:docMkLst>
        <pc:docMk/>
      </pc:docMkLst>
      <pc:sldChg chg="modAnim">
        <pc:chgData name="Sofie Sjødal" userId="06b9f887-9436-4019-a78f-bb23034e4542" providerId="ADAL" clId="{F3B44FB4-0763-4607-8564-B8361D6FF3DE}" dt="2024-08-24T09:56:01.208" v="0"/>
        <pc:sldMkLst>
          <pc:docMk/>
          <pc:sldMk cId="2095955517" sldId="256"/>
        </pc:sldMkLst>
      </pc:sldChg>
      <pc:sldChg chg="addSp modSp mod">
        <pc:chgData name="Sofie Sjødal" userId="06b9f887-9436-4019-a78f-bb23034e4542" providerId="ADAL" clId="{F3B44FB4-0763-4607-8564-B8361D6FF3DE}" dt="2024-08-24T10:05:18.251" v="352" actId="20577"/>
        <pc:sldMkLst>
          <pc:docMk/>
          <pc:sldMk cId="1644629807" sldId="257"/>
        </pc:sldMkLst>
        <pc:spChg chg="mod">
          <ac:chgData name="Sofie Sjødal" userId="06b9f887-9436-4019-a78f-bb23034e4542" providerId="ADAL" clId="{F3B44FB4-0763-4607-8564-B8361D6FF3DE}" dt="2024-08-24T09:56:11.507" v="27" actId="20577"/>
          <ac:spMkLst>
            <pc:docMk/>
            <pc:sldMk cId="1644629807" sldId="257"/>
            <ac:spMk id="2" creationId="{E5A553A5-FB66-1627-A85D-1C4293931E21}"/>
          </ac:spMkLst>
        </pc:spChg>
        <pc:spChg chg="mod">
          <ac:chgData name="Sofie Sjødal" userId="06b9f887-9436-4019-a78f-bb23034e4542" providerId="ADAL" clId="{F3B44FB4-0763-4607-8564-B8361D6FF3DE}" dt="2024-08-24T10:03:57.097" v="313" actId="1076"/>
          <ac:spMkLst>
            <pc:docMk/>
            <pc:sldMk cId="1644629807" sldId="257"/>
            <ac:spMk id="3" creationId="{2AC19295-51F0-A93C-B53E-869CEE01E9A0}"/>
          </ac:spMkLst>
        </pc:spChg>
        <pc:spChg chg="add mod">
          <ac:chgData name="Sofie Sjødal" userId="06b9f887-9436-4019-a78f-bb23034e4542" providerId="ADAL" clId="{F3B44FB4-0763-4607-8564-B8361D6FF3DE}" dt="2024-08-24T10:05:18.251" v="352" actId="20577"/>
          <ac:spMkLst>
            <pc:docMk/>
            <pc:sldMk cId="1644629807" sldId="257"/>
            <ac:spMk id="6" creationId="{2DDC3238-5F54-4CA6-B8A4-783C87770230}"/>
          </ac:spMkLst>
        </pc:spChg>
        <pc:picChg chg="add mod modCrop">
          <ac:chgData name="Sofie Sjødal" userId="06b9f887-9436-4019-a78f-bb23034e4542" providerId="ADAL" clId="{F3B44FB4-0763-4607-8564-B8361D6FF3DE}" dt="2024-08-24T10:03:49.543" v="312" actId="14100"/>
          <ac:picMkLst>
            <pc:docMk/>
            <pc:sldMk cId="1644629807" sldId="257"/>
            <ac:picMk id="5" creationId="{FCB61194-889B-DB9A-A48C-70FFA4B84F36}"/>
          </ac:picMkLst>
        </pc:picChg>
      </pc:sldChg>
      <pc:sldChg chg="addSp delSp modSp mod modAnim">
        <pc:chgData name="Sofie Sjødal" userId="06b9f887-9436-4019-a78f-bb23034e4542" providerId="ADAL" clId="{F3B44FB4-0763-4607-8564-B8361D6FF3DE}" dt="2024-08-24T10:29:22.024" v="834" actId="478"/>
        <pc:sldMkLst>
          <pc:docMk/>
          <pc:sldMk cId="1406973159" sldId="258"/>
        </pc:sldMkLst>
        <pc:spChg chg="mod">
          <ac:chgData name="Sofie Sjødal" userId="06b9f887-9436-4019-a78f-bb23034e4542" providerId="ADAL" clId="{F3B44FB4-0763-4607-8564-B8361D6FF3DE}" dt="2024-08-24T09:56:35.388" v="70" actId="20577"/>
          <ac:spMkLst>
            <pc:docMk/>
            <pc:sldMk cId="1406973159" sldId="258"/>
            <ac:spMk id="2" creationId="{E5A553A5-FB66-1627-A85D-1C4293931E21}"/>
          </ac:spMkLst>
        </pc:spChg>
        <pc:spChg chg="mod">
          <ac:chgData name="Sofie Sjødal" userId="06b9f887-9436-4019-a78f-bb23034e4542" providerId="ADAL" clId="{F3B44FB4-0763-4607-8564-B8361D6FF3DE}" dt="2024-08-24T10:06:57.940" v="533" actId="20577"/>
          <ac:spMkLst>
            <pc:docMk/>
            <pc:sldMk cId="1406973159" sldId="258"/>
            <ac:spMk id="3" creationId="{2AC19295-51F0-A93C-B53E-869CEE01E9A0}"/>
          </ac:spMkLst>
        </pc:spChg>
        <pc:spChg chg="add mod">
          <ac:chgData name="Sofie Sjødal" userId="06b9f887-9436-4019-a78f-bb23034e4542" providerId="ADAL" clId="{F3B44FB4-0763-4607-8564-B8361D6FF3DE}" dt="2024-08-24T10:12:53.015" v="633"/>
          <ac:spMkLst>
            <pc:docMk/>
            <pc:sldMk cId="1406973159" sldId="258"/>
            <ac:spMk id="4" creationId="{9B93E08F-8468-49B6-874C-0833773EE08B}"/>
          </ac:spMkLst>
        </pc:spChg>
        <pc:spChg chg="add mod">
          <ac:chgData name="Sofie Sjødal" userId="06b9f887-9436-4019-a78f-bb23034e4542" providerId="ADAL" clId="{F3B44FB4-0763-4607-8564-B8361D6FF3DE}" dt="2024-08-24T10:19:43.549" v="734" actId="1076"/>
          <ac:spMkLst>
            <pc:docMk/>
            <pc:sldMk cId="1406973159" sldId="258"/>
            <ac:spMk id="5" creationId="{5675C462-94ED-EB39-45E8-74CB35AA2F2F}"/>
          </ac:spMkLst>
        </pc:spChg>
        <pc:spChg chg="add mod">
          <ac:chgData name="Sofie Sjødal" userId="06b9f887-9436-4019-a78f-bb23034e4542" providerId="ADAL" clId="{F3B44FB4-0763-4607-8564-B8361D6FF3DE}" dt="2024-08-24T10:23:02.836" v="762" actId="1076"/>
          <ac:spMkLst>
            <pc:docMk/>
            <pc:sldMk cId="1406973159" sldId="258"/>
            <ac:spMk id="6" creationId="{4FAE31CF-A885-A173-0904-237A45E40E5F}"/>
          </ac:spMkLst>
        </pc:spChg>
        <pc:spChg chg="add mod">
          <ac:chgData name="Sofie Sjødal" userId="06b9f887-9436-4019-a78f-bb23034e4542" providerId="ADAL" clId="{F3B44FB4-0763-4607-8564-B8361D6FF3DE}" dt="2024-08-24T10:26:10.155" v="799" actId="1076"/>
          <ac:spMkLst>
            <pc:docMk/>
            <pc:sldMk cId="1406973159" sldId="258"/>
            <ac:spMk id="7" creationId="{699ECD46-667E-7B15-EC35-F1C46B065007}"/>
          </ac:spMkLst>
        </pc:spChg>
        <pc:spChg chg="add mod ord">
          <ac:chgData name="Sofie Sjødal" userId="06b9f887-9436-4019-a78f-bb23034e4542" providerId="ADAL" clId="{F3B44FB4-0763-4607-8564-B8361D6FF3DE}" dt="2024-08-24T10:26:34.184" v="801" actId="14100"/>
          <ac:spMkLst>
            <pc:docMk/>
            <pc:sldMk cId="1406973159" sldId="258"/>
            <ac:spMk id="8" creationId="{D26A17E9-1881-3F70-A804-BAD19A490734}"/>
          </ac:spMkLst>
        </pc:spChg>
        <pc:spChg chg="add mod ord">
          <ac:chgData name="Sofie Sjødal" userId="06b9f887-9436-4019-a78f-bb23034e4542" providerId="ADAL" clId="{F3B44FB4-0763-4607-8564-B8361D6FF3DE}" dt="2024-08-24T10:26:52.245" v="804" actId="1076"/>
          <ac:spMkLst>
            <pc:docMk/>
            <pc:sldMk cId="1406973159" sldId="258"/>
            <ac:spMk id="9" creationId="{8315B0BD-FB06-C6A6-424B-A2DFCB607D5B}"/>
          </ac:spMkLst>
        </pc:spChg>
        <pc:spChg chg="add del mod">
          <ac:chgData name="Sofie Sjødal" userId="06b9f887-9436-4019-a78f-bb23034e4542" providerId="ADAL" clId="{F3B44FB4-0763-4607-8564-B8361D6FF3DE}" dt="2024-08-24T10:29:22.024" v="834" actId="478"/>
          <ac:spMkLst>
            <pc:docMk/>
            <pc:sldMk cId="1406973159" sldId="258"/>
            <ac:spMk id="10" creationId="{6ED2880F-6BB7-F3CD-04AC-6BCBEFC8F0C9}"/>
          </ac:spMkLst>
        </pc:spChg>
        <pc:spChg chg="add mod">
          <ac:chgData name="Sofie Sjødal" userId="06b9f887-9436-4019-a78f-bb23034e4542" providerId="ADAL" clId="{F3B44FB4-0763-4607-8564-B8361D6FF3DE}" dt="2024-08-24T10:29:08.725" v="833" actId="14100"/>
          <ac:spMkLst>
            <pc:docMk/>
            <pc:sldMk cId="1406973159" sldId="258"/>
            <ac:spMk id="11" creationId="{91FD4975-AD05-A219-91AB-9B959DF721E0}"/>
          </ac:spMkLst>
        </pc:spChg>
      </pc:sldChg>
      <pc:sldChg chg="addSp modSp mod">
        <pc:chgData name="Sofie Sjødal" userId="06b9f887-9436-4019-a78f-bb23034e4542" providerId="ADAL" clId="{F3B44FB4-0763-4607-8564-B8361D6FF3DE}" dt="2024-08-24T10:32:15.722" v="1135" actId="1076"/>
        <pc:sldMkLst>
          <pc:docMk/>
          <pc:sldMk cId="3417740995" sldId="259"/>
        </pc:sldMkLst>
        <pc:spChg chg="mod">
          <ac:chgData name="Sofie Sjødal" userId="06b9f887-9436-4019-a78f-bb23034e4542" providerId="ADAL" clId="{F3B44FB4-0763-4607-8564-B8361D6FF3DE}" dt="2024-08-24T09:56:48.467" v="115" actId="20577"/>
          <ac:spMkLst>
            <pc:docMk/>
            <pc:sldMk cId="3417740995" sldId="259"/>
            <ac:spMk id="2" creationId="{E5A553A5-FB66-1627-A85D-1C4293931E21}"/>
          </ac:spMkLst>
        </pc:spChg>
        <pc:spChg chg="mod">
          <ac:chgData name="Sofie Sjødal" userId="06b9f887-9436-4019-a78f-bb23034e4542" providerId="ADAL" clId="{F3B44FB4-0763-4607-8564-B8361D6FF3DE}" dt="2024-08-24T10:30:42.929" v="1100" actId="20577"/>
          <ac:spMkLst>
            <pc:docMk/>
            <pc:sldMk cId="3417740995" sldId="259"/>
            <ac:spMk id="3" creationId="{2AC19295-51F0-A93C-B53E-869CEE01E9A0}"/>
          </ac:spMkLst>
        </pc:spChg>
        <pc:spChg chg="add mod">
          <ac:chgData name="Sofie Sjødal" userId="06b9f887-9436-4019-a78f-bb23034e4542" providerId="ADAL" clId="{F3B44FB4-0763-4607-8564-B8361D6FF3DE}" dt="2024-08-24T10:32:15.722" v="1135" actId="1076"/>
          <ac:spMkLst>
            <pc:docMk/>
            <pc:sldMk cId="3417740995" sldId="259"/>
            <ac:spMk id="4" creationId="{2951EBBB-1E06-62AA-6033-D097BEFCFCD2}"/>
          </ac:spMkLst>
        </pc:spChg>
      </pc:sldChg>
    </pc:docChg>
  </pc:docChgLst>
  <pc:docChgLst>
    <pc:chgData name="Sofie Sjødal" userId="5fd7ae92346fdd80" providerId="LiveId" clId="{8F8296C9-3F64-4C34-9A14-4776D54BA777}"/>
    <pc:docChg chg="modSld">
      <pc:chgData name="Sofie Sjødal" userId="5fd7ae92346fdd80" providerId="LiveId" clId="{8F8296C9-3F64-4C34-9A14-4776D54BA777}" dt="2024-08-22T11:51:36.980" v="36" actId="20577"/>
      <pc:docMkLst>
        <pc:docMk/>
      </pc:docMkLst>
      <pc:sldChg chg="modSp modAnim">
        <pc:chgData name="Sofie Sjødal" userId="5fd7ae92346fdd80" providerId="LiveId" clId="{8F8296C9-3F64-4C34-9A14-4776D54BA777}" dt="2024-08-22T11:51:36.980" v="36" actId="20577"/>
        <pc:sldMkLst>
          <pc:docMk/>
          <pc:sldMk cId="2095955517" sldId="256"/>
        </pc:sldMkLst>
        <pc:spChg chg="mod">
          <ac:chgData name="Sofie Sjødal" userId="5fd7ae92346fdd80" providerId="LiveId" clId="{8F8296C9-3F64-4C34-9A14-4776D54BA777}" dt="2024-08-22T11:51:31.663" v="31" actId="20577"/>
          <ac:spMkLst>
            <pc:docMk/>
            <pc:sldMk cId="2095955517" sldId="256"/>
            <ac:spMk id="2" creationId="{A80EFB9E-2D0E-F8B1-676C-2912786B1458}"/>
          </ac:spMkLst>
        </pc:spChg>
        <pc:spChg chg="mod">
          <ac:chgData name="Sofie Sjødal" userId="5fd7ae92346fdd80" providerId="LiveId" clId="{8F8296C9-3F64-4C34-9A14-4776D54BA777}" dt="2024-08-22T11:51:36.980" v="36" actId="20577"/>
          <ac:spMkLst>
            <pc:docMk/>
            <pc:sldMk cId="2095955517" sldId="256"/>
            <ac:spMk id="3" creationId="{6E2E5C2A-CF5D-A49D-0E37-0CE43EC4F3C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C47C26-2F05-5097-D33F-03B7F60EC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71AA5EC-2B0F-81CA-95E5-BBB3CB5C0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0BBA-C2CF-ED6F-9A20-350DDFB2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E6B35B-3E83-8AB3-CDC7-234C20D5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CF3618-B724-0C11-1589-9E2C74E6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02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548A6A-1C46-44EF-6789-3521EB01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61AA9FB-AD48-8D92-416C-0F63F8A96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71C2D0-7317-B87E-7434-D64DF5DD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630F1B-5091-2C82-2EA0-4158CF53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AC57C8-41A0-06F2-E1F5-557FBC80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0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FEF4674-D072-F883-C42A-A105F1757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B60B0B9-A6B7-15EC-44E3-85ED425B8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FEADAD-117D-FD15-EB8E-016DCC72E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B380AA-D5D5-256B-E46D-E90AC5D7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153DC2-84F9-2203-1091-F2F407DE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3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90D5D1-A348-FDAE-7D96-A7CDDFCB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F03AB9-D320-E357-070E-C5B939776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F0BC5E-88CD-B613-AC0D-FDFC6C59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386E90-B64B-3DEF-A0E7-5C4D2511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FB8C77-6D2C-7E9A-435D-5FAB61DF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69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DB8C20-3FD4-C730-EA9E-61AFC479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6C7C91-9284-D0D3-7857-DB6EA6813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DB9EC3-B139-1BA3-44D9-A44585FC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B3C7CA-BF07-BA76-4C5A-2C5D575E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DDC514-1072-1236-067C-D31FAE81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387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84DC7B-0D6D-4ABE-1A6E-4E2DECEE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92FA9-EBBB-4EAC-0B81-17ADCC73B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602EFE-00EE-09C2-9E50-D03F512D2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2FFF62D-6436-67EC-B487-8B6D035D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7AC9F25-B588-FCA3-A5C2-AA897AE1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379E27-7D42-03A7-4241-B7D466E7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52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8DC68C-28C2-D36F-0EDD-D6C5CFB4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53E77D-FF88-7DCC-3377-05B226FEE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1792B2-07CD-02B5-6F88-0CDFFD1AF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C8EB3C-F6E2-22CE-77EC-81B5CD991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2301EF3-96AF-3DB3-5200-32026BA7B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4D7F743-0FD5-A484-3E77-34482008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5D5BB4F-E5A1-01CD-F8B2-5778FF1C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E5CC1EF-999F-DE79-FD3A-C0EEA0A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848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CA17BB-8BB6-79D4-9A50-719671AA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356CE4C-3214-4CF9-37B0-8E3EEF70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D66307-6554-B8DF-5CA3-3CF08989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DADB9FF-49CD-5F24-5C90-BCB92860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23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BCFB8FB-E748-8449-3180-214798C6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71506AC-21C5-F06B-CDD5-D108ACA6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086365-90AA-8309-F246-1314C13D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28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F533EF-44D1-25A1-C5F7-A75B5688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89D0F1-527B-D34D-7406-468A07BEF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BE720C-7BD7-56EC-87F3-74F280990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9FB74B9-B72B-1D27-ECB6-9FA15BDA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8EA3F3-07B3-3F1B-3679-89F2886D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38FF9C-4DD5-0FE2-0197-C54E6672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645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1266D8-EF49-8073-4543-2397ABD7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CD6CBAA-5B93-A074-1AF4-115433D74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DFD11A-712F-5A68-CEAD-634870CF6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5FF9F5-AB27-B3EB-2248-13C06E27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97B1205-1D13-7C95-93DF-116E5AAE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60BDC4-9B3D-B881-C2D9-8A313B26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55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9019502-5718-FCA0-BCE5-08F050E8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4AB0191-E302-7760-868A-3DE4C82F5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B46541-10E1-8CAE-25F9-D03D94339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64EBD4-F6BB-68E2-BF98-2924396D3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E5CD59-B8DC-3F57-D572-F25E54AC9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39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EFB9E-2D0E-F8B1-676C-2912786B1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nb-NO" sz="4800" dirty="0">
                <a:solidFill>
                  <a:srgbClr val="FFFFFF"/>
                </a:solidFill>
              </a:rPr>
              <a:t>Doblinger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E2E5C2A-CF5D-A49D-0E37-0CE43EC4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nb-NO" dirty="0"/>
              <a:t>Kapittel 10</a:t>
            </a:r>
          </a:p>
          <a:p>
            <a:pPr algn="l"/>
            <a:r>
              <a:rPr lang="nb-NO" sz="1600"/>
              <a:t>Del 1 </a:t>
            </a:r>
            <a:r>
              <a:rPr lang="nb-NO" sz="1600" dirty="0"/>
              <a:t>av 3</a:t>
            </a:r>
          </a:p>
        </p:txBody>
      </p:sp>
    </p:spTree>
    <p:extLst>
      <p:ext uri="{BB962C8B-B14F-4D97-AF65-F5344CB8AC3E}">
        <p14:creationId xmlns:p14="http://schemas.microsoft.com/office/powerpoint/2010/main" val="20959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Straffedobling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44" y="2848241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Hvis vi tror at motparten ikke klarer kontrakten sin</a:t>
            </a:r>
          </a:p>
          <a:p>
            <a:r>
              <a:rPr lang="nb-NO" sz="2000" dirty="0"/>
              <a:t>Dobling øker poengsummen hvis de går beit</a:t>
            </a:r>
          </a:p>
          <a:p>
            <a:r>
              <a:rPr lang="nb-NO" sz="2000" dirty="0"/>
              <a:t>Motparten får også mer om de klarer kontrakten sin</a:t>
            </a:r>
          </a:p>
          <a:p>
            <a:endParaRPr lang="nb-NO" sz="2000" dirty="0"/>
          </a:p>
        </p:txBody>
      </p:sp>
      <p:pic>
        <p:nvPicPr>
          <p:cNvPr id="5" name="Bilde 4" descr="Et bilde som inneholder tekst, skjermbilde, tegnefilm, design&#10;&#10;Automatisk generert beskrivelse">
            <a:extLst>
              <a:ext uri="{FF2B5EF4-FFF2-40B4-BE49-F238E27FC236}">
                <a16:creationId xmlns:a16="http://schemas.microsoft.com/office/drawing/2014/main" id="{FCB61194-889B-DB9A-A48C-70FFA4B84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1"/>
          <a:stretch/>
        </p:blipFill>
        <p:spPr>
          <a:xfrm>
            <a:off x="5882977" y="1885279"/>
            <a:ext cx="6126044" cy="199354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DDC3238-5F54-4CA6-B8A4-783C87770230}"/>
              </a:ext>
            </a:extLst>
          </p:cNvPr>
          <p:cNvSpPr txBox="1"/>
          <p:nvPr/>
        </p:nvSpPr>
        <p:spPr>
          <a:xfrm>
            <a:off x="7613818" y="4166673"/>
            <a:ext cx="348061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Nord	Øst	Syd	Vest</a:t>
            </a:r>
          </a:p>
          <a:p>
            <a:r>
              <a:rPr lang="nb-NO" dirty="0"/>
              <a:t>1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 </a:t>
            </a:r>
            <a:r>
              <a:rPr lang="nb-NO" dirty="0"/>
              <a:t>	Pass	6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 </a:t>
            </a:r>
            <a:r>
              <a:rPr lang="nb-NO" dirty="0"/>
              <a:t>	?</a:t>
            </a:r>
          </a:p>
        </p:txBody>
      </p:sp>
    </p:spTree>
    <p:extLst>
      <p:ext uri="{BB962C8B-B14F-4D97-AF65-F5344CB8AC3E}">
        <p14:creationId xmlns:p14="http://schemas.microsoft.com/office/powerpoint/2010/main" val="164462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Når kan vi doble i følge reglene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Motstanderne må ha vært de siste som meldte noe annet enn pass</a:t>
            </a:r>
          </a:p>
          <a:p>
            <a:r>
              <a:rPr lang="nb-NO" sz="2000" dirty="0"/>
              <a:t>Makker kan ikke ha doblet før, med mindre motstanderne melder igjen</a:t>
            </a:r>
          </a:p>
          <a:p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B93E08F-8468-49B6-874C-0833773EE08B}"/>
              </a:ext>
            </a:extLst>
          </p:cNvPr>
          <p:cNvSpPr txBox="1"/>
          <p:nvPr/>
        </p:nvSpPr>
        <p:spPr>
          <a:xfrm>
            <a:off x="8115299" y="2385391"/>
            <a:ext cx="348852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Nord	Øst	Syd	Vest</a:t>
            </a:r>
          </a:p>
          <a:p>
            <a:r>
              <a:rPr lang="nb-NO" dirty="0"/>
              <a:t>1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 </a:t>
            </a:r>
            <a:r>
              <a:rPr lang="nb-NO" dirty="0"/>
              <a:t>	Pass	1NT	2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</a:t>
            </a:r>
            <a:endParaRPr lang="nb-NO" dirty="0"/>
          </a:p>
          <a:p>
            <a:r>
              <a:rPr lang="nb-NO" dirty="0"/>
              <a:t>2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 </a:t>
            </a:r>
            <a:r>
              <a:rPr lang="nb-NO" dirty="0"/>
              <a:t>	Pass	?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675C462-94ED-EB39-45E8-74CB35AA2F2F}"/>
              </a:ext>
            </a:extLst>
          </p:cNvPr>
          <p:cNvSpPr/>
          <p:nvPr/>
        </p:nvSpPr>
        <p:spPr>
          <a:xfrm>
            <a:off x="8115299" y="2311506"/>
            <a:ext cx="3644348" cy="1054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FAE31CF-A885-A173-0904-237A45E40E5F}"/>
              </a:ext>
            </a:extLst>
          </p:cNvPr>
          <p:cNvSpPr txBox="1"/>
          <p:nvPr/>
        </p:nvSpPr>
        <p:spPr>
          <a:xfrm>
            <a:off x="8115299" y="2377081"/>
            <a:ext cx="348852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Nord	Øst	Syd	Vest</a:t>
            </a:r>
          </a:p>
          <a:p>
            <a:r>
              <a:rPr lang="nb-NO" dirty="0"/>
              <a:t>1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 </a:t>
            </a:r>
            <a:r>
              <a:rPr lang="nb-NO" dirty="0"/>
              <a:t>	Pass	1NT	2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</a:t>
            </a:r>
            <a:endParaRPr lang="nb-NO" dirty="0"/>
          </a:p>
          <a:p>
            <a:r>
              <a:rPr lang="nb-NO" dirty="0"/>
              <a:t>2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 </a:t>
            </a:r>
            <a:r>
              <a:rPr lang="nb-NO" dirty="0"/>
              <a:t>	3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 </a:t>
            </a:r>
            <a:r>
              <a:rPr lang="nb-NO" dirty="0"/>
              <a:t>	?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99ECD46-667E-7B15-EC35-F1C46B065007}"/>
              </a:ext>
            </a:extLst>
          </p:cNvPr>
          <p:cNvSpPr/>
          <p:nvPr/>
        </p:nvSpPr>
        <p:spPr>
          <a:xfrm>
            <a:off x="8010882" y="2374519"/>
            <a:ext cx="3697357" cy="1054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26A17E9-1881-3F70-A804-BAD19A490734}"/>
              </a:ext>
            </a:extLst>
          </p:cNvPr>
          <p:cNvSpPr txBox="1"/>
          <p:nvPr/>
        </p:nvSpPr>
        <p:spPr>
          <a:xfrm>
            <a:off x="8115299" y="2368771"/>
            <a:ext cx="348852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Nord	Øst	Syd	Vest</a:t>
            </a:r>
          </a:p>
          <a:p>
            <a:r>
              <a:rPr lang="nb-NO" dirty="0"/>
              <a:t>1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 </a:t>
            </a:r>
            <a:r>
              <a:rPr lang="nb-NO" dirty="0"/>
              <a:t>	Pass	1NT	2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</a:t>
            </a:r>
            <a:endParaRPr lang="nb-NO" dirty="0"/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nb-NO" sz="1800" b="0" i="0" u="none" strike="noStrike" baseline="0" dirty="0" err="1">
                <a:solidFill>
                  <a:srgbClr val="000000"/>
                </a:solidFill>
              </a:rPr>
              <a:t>dbl</a:t>
            </a:r>
            <a:r>
              <a:rPr lang="nb-NO" sz="1800" b="0" i="0" u="none" strike="noStrike" baseline="0" dirty="0">
                <a:solidFill>
                  <a:srgbClr val="000000"/>
                </a:solidFill>
              </a:rPr>
              <a:t>	Pass</a:t>
            </a:r>
            <a:r>
              <a:rPr lang="nb-NO" dirty="0"/>
              <a:t>	?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315B0BD-FB06-C6A6-424B-A2DFCB607D5B}"/>
              </a:ext>
            </a:extLst>
          </p:cNvPr>
          <p:cNvSpPr/>
          <p:nvPr/>
        </p:nvSpPr>
        <p:spPr>
          <a:xfrm>
            <a:off x="8100333" y="2248493"/>
            <a:ext cx="3559976" cy="1091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1FD4975-AD05-A219-91AB-9B959DF721E0}"/>
              </a:ext>
            </a:extLst>
          </p:cNvPr>
          <p:cNvSpPr txBox="1"/>
          <p:nvPr/>
        </p:nvSpPr>
        <p:spPr>
          <a:xfrm>
            <a:off x="8115299" y="2354617"/>
            <a:ext cx="348852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Nord	Øst	Syd	Vest</a:t>
            </a:r>
          </a:p>
          <a:p>
            <a:r>
              <a:rPr lang="nb-NO" dirty="0"/>
              <a:t>1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 </a:t>
            </a:r>
            <a:r>
              <a:rPr lang="nb-NO" dirty="0"/>
              <a:t>	Pass	1NT	2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</a:t>
            </a:r>
            <a:endParaRPr lang="nb-NO" dirty="0"/>
          </a:p>
          <a:p>
            <a:r>
              <a:rPr lang="nb-NO" sz="1800" b="0" i="0" u="none" strike="noStrike" baseline="0" dirty="0" err="1">
                <a:solidFill>
                  <a:srgbClr val="000000"/>
                </a:solidFill>
              </a:rPr>
              <a:t>dbl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dirty="0"/>
              <a:t>	2</a:t>
            </a:r>
            <a:r>
              <a:rPr lang="nb-NO" sz="18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♥ </a:t>
            </a:r>
            <a:r>
              <a:rPr lang="nb-NO" dirty="0"/>
              <a:t>	?</a:t>
            </a:r>
          </a:p>
        </p:txBody>
      </p:sp>
    </p:spTree>
    <p:extLst>
      <p:ext uri="{BB962C8B-B14F-4D97-AF65-F5344CB8AC3E}">
        <p14:creationId xmlns:p14="http://schemas.microsoft.com/office/powerpoint/2010/main" val="140697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Når kan vi redoble i følge reglene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Redobling brukes veldig sjeldent, og vil ikke være fokus her</a:t>
            </a:r>
          </a:p>
          <a:p>
            <a:r>
              <a:rPr lang="nb-NO" sz="2000" dirty="0"/>
              <a:t>Brukes etter at det har blitt doblet</a:t>
            </a:r>
          </a:p>
          <a:p>
            <a:r>
              <a:rPr lang="nb-NO" sz="2000" dirty="0"/>
              <a:t>Motstanderne til </a:t>
            </a:r>
            <a:r>
              <a:rPr lang="nb-NO" sz="2000" dirty="0" err="1"/>
              <a:t>dobleren</a:t>
            </a:r>
            <a:r>
              <a:rPr lang="nb-NO" sz="2000" dirty="0"/>
              <a:t> kan redoble</a:t>
            </a:r>
          </a:p>
          <a:p>
            <a:r>
              <a:rPr lang="nb-NO" sz="2000" dirty="0"/>
              <a:t>Øker risikoen enda mer</a:t>
            </a:r>
          </a:p>
          <a:p>
            <a:r>
              <a:rPr lang="nb-NO" sz="2000" dirty="0"/>
              <a:t>Store summer både for å greie det og gå beit</a:t>
            </a:r>
          </a:p>
          <a:p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951EBBB-1E06-62AA-6033-D097BEFCFCD2}"/>
              </a:ext>
            </a:extLst>
          </p:cNvPr>
          <p:cNvSpPr txBox="1"/>
          <p:nvPr/>
        </p:nvSpPr>
        <p:spPr>
          <a:xfrm>
            <a:off x="8427552" y="3431304"/>
            <a:ext cx="345219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Nord	Øst	Syd	Vest</a:t>
            </a:r>
          </a:p>
          <a:p>
            <a:r>
              <a:rPr lang="nb-NO" dirty="0"/>
              <a:t>1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 </a:t>
            </a:r>
            <a:r>
              <a:rPr lang="nb-NO" dirty="0"/>
              <a:t>	Pass	1NT	2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</a:t>
            </a:r>
            <a:endParaRPr lang="nb-NO" dirty="0"/>
          </a:p>
          <a:p>
            <a:r>
              <a:rPr lang="nb-NO" dirty="0"/>
              <a:t>2</a:t>
            </a:r>
            <a:r>
              <a:rPr lang="nb-NO" sz="18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♥	</a:t>
            </a:r>
            <a:r>
              <a:rPr lang="nb-NO" sz="1800" b="0" i="0" u="none" strike="noStrike" baseline="0" dirty="0" err="1"/>
              <a:t>dbl</a:t>
            </a:r>
            <a:r>
              <a:rPr lang="nb-NO" sz="18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nb-NO" dirty="0"/>
              <a:t>	?</a:t>
            </a:r>
          </a:p>
        </p:txBody>
      </p:sp>
    </p:spTree>
    <p:extLst>
      <p:ext uri="{BB962C8B-B14F-4D97-AF65-F5344CB8AC3E}">
        <p14:creationId xmlns:p14="http://schemas.microsoft.com/office/powerpoint/2010/main" val="3417740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AE097999ED164B93C6B295E6C0BF35" ma:contentTypeVersion="18" ma:contentTypeDescription="Opprett et nytt dokument." ma:contentTypeScope="" ma:versionID="984ecba7258c3bb76b19220dff48a7d7">
  <xsd:schema xmlns:xsd="http://www.w3.org/2001/XMLSchema" xmlns:xs="http://www.w3.org/2001/XMLSchema" xmlns:p="http://schemas.microsoft.com/office/2006/metadata/properties" xmlns:ns2="ba46bb66-fa50-49b9-8412-8febb6e11332" xmlns:ns3="e036ca3f-ecbf-4189-b30d-72b670c8beab" targetNamespace="http://schemas.microsoft.com/office/2006/metadata/properties" ma:root="true" ma:fieldsID="504e409cfb7516824c4bb27e095d9edd" ns2:_="" ns3:_="">
    <xsd:import namespace="ba46bb66-fa50-49b9-8412-8febb6e11332"/>
    <xsd:import namespace="e036ca3f-ecbf-4189-b30d-72b670c8be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6bb66-fa50-49b9-8412-8febb6e113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9244e3e5-3780-4ead-8e38-625ea6d11d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6ca3f-ecbf-4189-b30d-72b670c8be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38d326-9447-4264-98fc-34df5ad9a74a}" ma:internalName="TaxCatchAll" ma:showField="CatchAllData" ma:web="e036ca3f-ecbf-4189-b30d-72b670c8be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9815B1-3129-43AB-AB08-A5A281C7E9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668758-FAC0-476E-8AC0-EE146CADEB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46bb66-fa50-49b9-8412-8febb6e11332"/>
    <ds:schemaRef ds:uri="e036ca3f-ecbf-4189-b30d-72b670c8be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235</Words>
  <Application>Microsoft Office PowerPoint</Application>
  <PresentationFormat>Widescreen</PresentationFormat>
  <Paragraphs>33</Paragraphs>
  <Slides>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Book Antiqua</vt:lpstr>
      <vt:lpstr>Times New Roman</vt:lpstr>
      <vt:lpstr>Office-tema</vt:lpstr>
      <vt:lpstr>Doblinger</vt:lpstr>
      <vt:lpstr>Straffedobling</vt:lpstr>
      <vt:lpstr>Når kan vi doble i følge reglene</vt:lpstr>
      <vt:lpstr>Når kan vi redoble i følge reglene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Sofie Sjødal</dc:creator>
  <cp:lastModifiedBy>Sofie Sjødal</cp:lastModifiedBy>
  <cp:revision>2</cp:revision>
  <dcterms:created xsi:type="dcterms:W3CDTF">2024-08-20T10:05:55Z</dcterms:created>
  <dcterms:modified xsi:type="dcterms:W3CDTF">2024-08-24T10:32:24Z</dcterms:modified>
</cp:coreProperties>
</file>