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8"/>
  </p:notesMasterIdLst>
  <p:sldIdLst>
    <p:sldId id="256" r:id="rId4"/>
    <p:sldId id="257" r:id="rId5"/>
    <p:sldId id="262" r:id="rId6"/>
    <p:sldId id="259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EB3BD-FC9A-4D30-8161-03BAEB20B7A8}" v="4" dt="2024-08-26T14:06:21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Sjødal" userId="5fd7ae92346fdd80" providerId="LiveId" clId="{0E4B7E7E-2330-40A5-A0DF-7F7701E4BB4A}"/>
    <pc:docChg chg="custSel modSld">
      <pc:chgData name="Sofie Sjødal" userId="5fd7ae92346fdd80" providerId="LiveId" clId="{0E4B7E7E-2330-40A5-A0DF-7F7701E4BB4A}" dt="2024-08-22T14:31:53.464" v="1528" actId="20577"/>
      <pc:docMkLst>
        <pc:docMk/>
      </pc:docMkLst>
      <pc:sldChg chg="modSp modAnim">
        <pc:chgData name="Sofie Sjødal" userId="5fd7ae92346fdd80" providerId="LiveId" clId="{0E4B7E7E-2330-40A5-A0DF-7F7701E4BB4A}" dt="2024-08-22T14:19:11.019" v="917"/>
        <pc:sldMkLst>
          <pc:docMk/>
          <pc:sldMk cId="2095955517" sldId="256"/>
        </pc:sldMkLst>
        <pc:spChg chg="mod">
          <ac:chgData name="Sofie Sjødal" userId="5fd7ae92346fdd80" providerId="LiveId" clId="{0E4B7E7E-2330-40A5-A0DF-7F7701E4BB4A}" dt="2024-08-22T11:42:21.791" v="25" actId="20577"/>
          <ac:spMkLst>
            <pc:docMk/>
            <pc:sldMk cId="2095955517" sldId="256"/>
            <ac:spMk id="2" creationId="{A80EFB9E-2D0E-F8B1-676C-2912786B1458}"/>
          </ac:spMkLst>
        </pc:spChg>
        <pc:spChg chg="mod">
          <ac:chgData name="Sofie Sjødal" userId="5fd7ae92346fdd80" providerId="LiveId" clId="{0E4B7E7E-2330-40A5-A0DF-7F7701E4BB4A}" dt="2024-08-22T11:42:27.392" v="27" actId="20577"/>
          <ac:spMkLst>
            <pc:docMk/>
            <pc:sldMk cId="2095955517" sldId="256"/>
            <ac:spMk id="3" creationId="{6E2E5C2A-CF5D-A49D-0E37-0CE43EC4F3CE}"/>
          </ac:spMkLst>
        </pc:spChg>
      </pc:sldChg>
      <pc:sldChg chg="addSp delSp modSp mod modAnim">
        <pc:chgData name="Sofie Sjødal" userId="5fd7ae92346fdd80" providerId="LiveId" clId="{0E4B7E7E-2330-40A5-A0DF-7F7701E4BB4A}" dt="2024-08-22T14:29:10.074" v="1379" actId="1076"/>
        <pc:sldMkLst>
          <pc:docMk/>
          <pc:sldMk cId="1644629807" sldId="257"/>
        </pc:sldMkLst>
        <pc:spChg chg="mod">
          <ac:chgData name="Sofie Sjødal" userId="5fd7ae92346fdd80" providerId="LiveId" clId="{0E4B7E7E-2330-40A5-A0DF-7F7701E4BB4A}" dt="2024-08-22T13:48:01.481" v="96" actId="20577"/>
          <ac:spMkLst>
            <pc:docMk/>
            <pc:sldMk cId="1644629807" sldId="257"/>
            <ac:spMk id="2" creationId="{E5A553A5-FB66-1627-A85D-1C4293931E21}"/>
          </ac:spMkLst>
        </pc:spChg>
        <pc:spChg chg="mod">
          <ac:chgData name="Sofie Sjødal" userId="5fd7ae92346fdd80" providerId="LiveId" clId="{0E4B7E7E-2330-40A5-A0DF-7F7701E4BB4A}" dt="2024-08-22T13:55:47.424" v="565" actId="20577"/>
          <ac:spMkLst>
            <pc:docMk/>
            <pc:sldMk cId="1644629807" sldId="257"/>
            <ac:spMk id="3" creationId="{2AC19295-51F0-A93C-B53E-869CEE01E9A0}"/>
          </ac:spMkLst>
        </pc:spChg>
        <pc:picChg chg="add mod ord">
          <ac:chgData name="Sofie Sjødal" userId="5fd7ae92346fdd80" providerId="LiveId" clId="{0E4B7E7E-2330-40A5-A0DF-7F7701E4BB4A}" dt="2024-08-22T14:29:00.012" v="1378" actId="1076"/>
          <ac:picMkLst>
            <pc:docMk/>
            <pc:sldMk cId="1644629807" sldId="257"/>
            <ac:picMk id="5" creationId="{5FB1D82A-5045-B9C8-C510-203E82064C6B}"/>
          </ac:picMkLst>
        </pc:picChg>
        <pc:picChg chg="add del mod ord">
          <ac:chgData name="Sofie Sjødal" userId="5fd7ae92346fdd80" providerId="LiveId" clId="{0E4B7E7E-2330-40A5-A0DF-7F7701E4BB4A}" dt="2024-08-22T14:02:24.102" v="578" actId="478"/>
          <ac:picMkLst>
            <pc:docMk/>
            <pc:sldMk cId="1644629807" sldId="257"/>
            <ac:picMk id="7" creationId="{4C60D5F0-8DCF-E2DE-D95E-F70D6ECC58E0}"/>
          </ac:picMkLst>
        </pc:picChg>
        <pc:picChg chg="add mod ord modCrop">
          <ac:chgData name="Sofie Sjødal" userId="5fd7ae92346fdd80" providerId="LiveId" clId="{0E4B7E7E-2330-40A5-A0DF-7F7701E4BB4A}" dt="2024-08-22T14:03:05.250" v="592" actId="171"/>
          <ac:picMkLst>
            <pc:docMk/>
            <pc:sldMk cId="1644629807" sldId="257"/>
            <ac:picMk id="9" creationId="{DAC60ECC-0834-942E-674B-20236CD742FE}"/>
          </ac:picMkLst>
        </pc:picChg>
        <pc:picChg chg="add mod modCrop">
          <ac:chgData name="Sofie Sjødal" userId="5fd7ae92346fdd80" providerId="LiveId" clId="{0E4B7E7E-2330-40A5-A0DF-7F7701E4BB4A}" dt="2024-08-22T14:29:10.074" v="1379" actId="1076"/>
          <ac:picMkLst>
            <pc:docMk/>
            <pc:sldMk cId="1644629807" sldId="257"/>
            <ac:picMk id="11" creationId="{592A2144-023E-7DFC-5417-A64D3C9D0458}"/>
          </ac:picMkLst>
        </pc:picChg>
      </pc:sldChg>
      <pc:sldChg chg="addSp modSp mod modAnim">
        <pc:chgData name="Sofie Sjødal" userId="5fd7ae92346fdd80" providerId="LiveId" clId="{0E4B7E7E-2330-40A5-A0DF-7F7701E4BB4A}" dt="2024-08-22T14:18:47.351" v="916"/>
        <pc:sldMkLst>
          <pc:docMk/>
          <pc:sldMk cId="1406973159" sldId="258"/>
        </pc:sldMkLst>
        <pc:spChg chg="mod">
          <ac:chgData name="Sofie Sjødal" userId="5fd7ae92346fdd80" providerId="LiveId" clId="{0E4B7E7E-2330-40A5-A0DF-7F7701E4BB4A}" dt="2024-08-22T13:48:12.668" v="120" actId="20577"/>
          <ac:spMkLst>
            <pc:docMk/>
            <pc:sldMk cId="1406973159" sldId="258"/>
            <ac:spMk id="2" creationId="{E5A553A5-FB66-1627-A85D-1C4293931E21}"/>
          </ac:spMkLst>
        </pc:spChg>
        <pc:spChg chg="mod">
          <ac:chgData name="Sofie Sjødal" userId="5fd7ae92346fdd80" providerId="LiveId" clId="{0E4B7E7E-2330-40A5-A0DF-7F7701E4BB4A}" dt="2024-08-22T14:07:22.961" v="850" actId="20577"/>
          <ac:spMkLst>
            <pc:docMk/>
            <pc:sldMk cId="1406973159" sldId="258"/>
            <ac:spMk id="3" creationId="{2AC19295-51F0-A93C-B53E-869CEE01E9A0}"/>
          </ac:spMkLst>
        </pc:spChg>
        <pc:picChg chg="add mod">
          <ac:chgData name="Sofie Sjødal" userId="5fd7ae92346fdd80" providerId="LiveId" clId="{0E4B7E7E-2330-40A5-A0DF-7F7701E4BB4A}" dt="2024-08-22T14:16:23.095" v="883" actId="1076"/>
          <ac:picMkLst>
            <pc:docMk/>
            <pc:sldMk cId="1406973159" sldId="258"/>
            <ac:picMk id="5" creationId="{C390EA3A-4FFC-42E3-181B-9526B3EB025F}"/>
          </ac:picMkLst>
        </pc:picChg>
        <pc:picChg chg="add mod">
          <ac:chgData name="Sofie Sjødal" userId="5fd7ae92346fdd80" providerId="LiveId" clId="{0E4B7E7E-2330-40A5-A0DF-7F7701E4BB4A}" dt="2024-08-22T14:16:41.390" v="888" actId="1076"/>
          <ac:picMkLst>
            <pc:docMk/>
            <pc:sldMk cId="1406973159" sldId="258"/>
            <ac:picMk id="7" creationId="{A91DB614-9205-3390-927E-CD3DEEFFE0BB}"/>
          </ac:picMkLst>
        </pc:picChg>
        <pc:picChg chg="add mod ord">
          <ac:chgData name="Sofie Sjødal" userId="5fd7ae92346fdd80" providerId="LiveId" clId="{0E4B7E7E-2330-40A5-A0DF-7F7701E4BB4A}" dt="2024-08-22T14:18:22.295" v="908" actId="1076"/>
          <ac:picMkLst>
            <pc:docMk/>
            <pc:sldMk cId="1406973159" sldId="258"/>
            <ac:picMk id="9" creationId="{D506A06A-C288-56B7-E74F-7C18616F2E85}"/>
          </ac:picMkLst>
        </pc:picChg>
        <pc:picChg chg="add mod ord modCrop">
          <ac:chgData name="Sofie Sjødal" userId="5fd7ae92346fdd80" providerId="LiveId" clId="{0E4B7E7E-2330-40A5-A0DF-7F7701E4BB4A}" dt="2024-08-22T14:18:40.992" v="915" actId="14100"/>
          <ac:picMkLst>
            <pc:docMk/>
            <pc:sldMk cId="1406973159" sldId="258"/>
            <ac:picMk id="11" creationId="{6DD2F0E1-7B26-42EB-C81B-62AEA8048DA9}"/>
          </ac:picMkLst>
        </pc:picChg>
        <pc:picChg chg="add mod modCrop">
          <ac:chgData name="Sofie Sjødal" userId="5fd7ae92346fdd80" providerId="LiveId" clId="{0E4B7E7E-2330-40A5-A0DF-7F7701E4BB4A}" dt="2024-08-22T14:16:26.627" v="884" actId="1076"/>
          <ac:picMkLst>
            <pc:docMk/>
            <pc:sldMk cId="1406973159" sldId="258"/>
            <ac:picMk id="13" creationId="{7B4B79D0-B8FE-AC05-47E2-82DFFC2687D0}"/>
          </ac:picMkLst>
        </pc:picChg>
        <pc:picChg chg="add mod modCrop">
          <ac:chgData name="Sofie Sjødal" userId="5fd7ae92346fdd80" providerId="LiveId" clId="{0E4B7E7E-2330-40A5-A0DF-7F7701E4BB4A}" dt="2024-08-22T14:18:03.426" v="904" actId="1076"/>
          <ac:picMkLst>
            <pc:docMk/>
            <pc:sldMk cId="1406973159" sldId="258"/>
            <ac:picMk id="15" creationId="{EEFE2624-F7A7-94F4-850F-07E991D5F8ED}"/>
          </ac:picMkLst>
        </pc:picChg>
      </pc:sldChg>
      <pc:sldChg chg="addSp delSp modSp mod delAnim modAnim modNotesTx">
        <pc:chgData name="Sofie Sjødal" userId="5fd7ae92346fdd80" providerId="LiveId" clId="{0E4B7E7E-2330-40A5-A0DF-7F7701E4BB4A}" dt="2024-08-22T14:31:53.464" v="1528" actId="20577"/>
        <pc:sldMkLst>
          <pc:docMk/>
          <pc:sldMk cId="3417740995" sldId="259"/>
        </pc:sldMkLst>
        <pc:spChg chg="mod">
          <ac:chgData name="Sofie Sjødal" userId="5fd7ae92346fdd80" providerId="LiveId" clId="{0E4B7E7E-2330-40A5-A0DF-7F7701E4BB4A}" dt="2024-08-22T13:48:31.840" v="154" actId="20577"/>
          <ac:spMkLst>
            <pc:docMk/>
            <pc:sldMk cId="3417740995" sldId="259"/>
            <ac:spMk id="2" creationId="{E5A553A5-FB66-1627-A85D-1C4293931E21}"/>
          </ac:spMkLst>
        </pc:spChg>
        <pc:spChg chg="mod">
          <ac:chgData name="Sofie Sjødal" userId="5fd7ae92346fdd80" providerId="LiveId" clId="{0E4B7E7E-2330-40A5-A0DF-7F7701E4BB4A}" dt="2024-08-22T14:31:22.250" v="1424" actId="20577"/>
          <ac:spMkLst>
            <pc:docMk/>
            <pc:sldMk cId="3417740995" sldId="259"/>
            <ac:spMk id="3" creationId="{2AC19295-51F0-A93C-B53E-869CEE01E9A0}"/>
          </ac:spMkLst>
        </pc:spChg>
        <pc:picChg chg="add mod">
          <ac:chgData name="Sofie Sjødal" userId="5fd7ae92346fdd80" providerId="LiveId" clId="{0E4B7E7E-2330-40A5-A0DF-7F7701E4BB4A}" dt="2024-08-22T14:27:00.221" v="1364" actId="1076"/>
          <ac:picMkLst>
            <pc:docMk/>
            <pc:sldMk cId="3417740995" sldId="259"/>
            <ac:picMk id="5" creationId="{447934E7-E51F-9958-39A2-9EDEC2A1CF53}"/>
          </ac:picMkLst>
        </pc:picChg>
        <pc:picChg chg="add mod modCrop">
          <ac:chgData name="Sofie Sjødal" userId="5fd7ae92346fdd80" providerId="LiveId" clId="{0E4B7E7E-2330-40A5-A0DF-7F7701E4BB4A}" dt="2024-08-22T14:27:20.531" v="1371" actId="14100"/>
          <ac:picMkLst>
            <pc:docMk/>
            <pc:sldMk cId="3417740995" sldId="259"/>
            <ac:picMk id="7" creationId="{55DD9128-9649-ED6A-9DC8-8D25B26956DF}"/>
          </ac:picMkLst>
        </pc:picChg>
        <pc:picChg chg="add del mod">
          <ac:chgData name="Sofie Sjødal" userId="5fd7ae92346fdd80" providerId="LiveId" clId="{0E4B7E7E-2330-40A5-A0DF-7F7701E4BB4A}" dt="2024-08-22T14:30:33.840" v="1380" actId="478"/>
          <ac:picMkLst>
            <pc:docMk/>
            <pc:sldMk cId="3417740995" sldId="259"/>
            <ac:picMk id="8" creationId="{EB8D1A8E-1631-1F88-4EBA-4EB63FF5B237}"/>
          </ac:picMkLst>
        </pc:picChg>
        <pc:picChg chg="add mod modCrop">
          <ac:chgData name="Sofie Sjødal" userId="5fd7ae92346fdd80" providerId="LiveId" clId="{0E4B7E7E-2330-40A5-A0DF-7F7701E4BB4A}" dt="2024-08-22T14:30:48.864" v="1385" actId="1076"/>
          <ac:picMkLst>
            <pc:docMk/>
            <pc:sldMk cId="3417740995" sldId="259"/>
            <ac:picMk id="10" creationId="{48F6CD90-1483-0996-0B65-E1F0252FAAE6}"/>
          </ac:picMkLst>
        </pc:picChg>
      </pc:sldChg>
    </pc:docChg>
  </pc:docChgLst>
  <pc:docChgLst>
    <pc:chgData name="Sofie Sjødal" userId="06b9f887-9436-4019-a78f-bb23034e4542" providerId="ADAL" clId="{219EB3BD-FC9A-4D30-8161-03BAEB20B7A8}"/>
    <pc:docChg chg="undo redo custSel addSld delSld modSld">
      <pc:chgData name="Sofie Sjødal" userId="06b9f887-9436-4019-a78f-bb23034e4542" providerId="ADAL" clId="{219EB3BD-FC9A-4D30-8161-03BAEB20B7A8}" dt="2024-08-26T14:06:36.430" v="126" actId="2696"/>
      <pc:docMkLst>
        <pc:docMk/>
      </pc:docMkLst>
      <pc:sldChg chg="addSp delSp modSp mod delAnim modAnim">
        <pc:chgData name="Sofie Sjødal" userId="06b9f887-9436-4019-a78f-bb23034e4542" providerId="ADAL" clId="{219EB3BD-FC9A-4D30-8161-03BAEB20B7A8}" dt="2024-08-26T14:06:27.687" v="124" actId="14100"/>
        <pc:sldMkLst>
          <pc:docMk/>
          <pc:sldMk cId="1644629807" sldId="257"/>
        </pc:sldMkLst>
        <pc:picChg chg="add mod">
          <ac:chgData name="Sofie Sjødal" userId="06b9f887-9436-4019-a78f-bb23034e4542" providerId="ADAL" clId="{219EB3BD-FC9A-4D30-8161-03BAEB20B7A8}" dt="2024-08-26T14:06:14.673" v="122"/>
          <ac:picMkLst>
            <pc:docMk/>
            <pc:sldMk cId="1644629807" sldId="257"/>
            <ac:picMk id="4" creationId="{ABFB34DF-56E7-5641-7B4D-0BDEC1305525}"/>
          </ac:picMkLst>
        </pc:picChg>
        <pc:picChg chg="del">
          <ac:chgData name="Sofie Sjødal" userId="06b9f887-9436-4019-a78f-bb23034e4542" providerId="ADAL" clId="{219EB3BD-FC9A-4D30-8161-03BAEB20B7A8}" dt="2024-08-26T14:00:25.632" v="3" actId="478"/>
          <ac:picMkLst>
            <pc:docMk/>
            <pc:sldMk cId="1644629807" sldId="257"/>
            <ac:picMk id="5" creationId="{5FB1D82A-5045-B9C8-C510-203E82064C6B}"/>
          </ac:picMkLst>
        </pc:picChg>
        <pc:picChg chg="add mod">
          <ac:chgData name="Sofie Sjødal" userId="06b9f887-9436-4019-a78f-bb23034e4542" providerId="ADAL" clId="{219EB3BD-FC9A-4D30-8161-03BAEB20B7A8}" dt="2024-08-26T14:06:27.687" v="124" actId="14100"/>
          <ac:picMkLst>
            <pc:docMk/>
            <pc:sldMk cId="1644629807" sldId="257"/>
            <ac:picMk id="6" creationId="{98B1383E-5178-0804-333E-E5A6A77C930E}"/>
          </ac:picMkLst>
        </pc:picChg>
        <pc:picChg chg="del">
          <ac:chgData name="Sofie Sjødal" userId="06b9f887-9436-4019-a78f-bb23034e4542" providerId="ADAL" clId="{219EB3BD-FC9A-4D30-8161-03BAEB20B7A8}" dt="2024-08-26T14:00:24.809" v="2" actId="478"/>
          <ac:picMkLst>
            <pc:docMk/>
            <pc:sldMk cId="1644629807" sldId="257"/>
            <ac:picMk id="11" creationId="{592A2144-023E-7DFC-5417-A64D3C9D0458}"/>
          </ac:picMkLst>
        </pc:picChg>
      </pc:sldChg>
      <pc:sldChg chg="delSp del mod delAnim">
        <pc:chgData name="Sofie Sjødal" userId="06b9f887-9436-4019-a78f-bb23034e4542" providerId="ADAL" clId="{219EB3BD-FC9A-4D30-8161-03BAEB20B7A8}" dt="2024-08-26T14:06:03.548" v="121" actId="2696"/>
        <pc:sldMkLst>
          <pc:docMk/>
          <pc:sldMk cId="1406973159" sldId="258"/>
        </pc:sldMkLst>
        <pc:picChg chg="del">
          <ac:chgData name="Sofie Sjødal" userId="06b9f887-9436-4019-a78f-bb23034e4542" providerId="ADAL" clId="{219EB3BD-FC9A-4D30-8161-03BAEB20B7A8}" dt="2024-08-26T14:00:58.837" v="17" actId="478"/>
          <ac:picMkLst>
            <pc:docMk/>
            <pc:sldMk cId="1406973159" sldId="258"/>
            <ac:picMk id="7" creationId="{A91DB614-9205-3390-927E-CD3DEEFFE0BB}"/>
          </ac:picMkLst>
        </pc:picChg>
        <pc:picChg chg="del">
          <ac:chgData name="Sofie Sjødal" userId="06b9f887-9436-4019-a78f-bb23034e4542" providerId="ADAL" clId="{219EB3BD-FC9A-4D30-8161-03BAEB20B7A8}" dt="2024-08-26T14:00:57.578" v="16" actId="478"/>
          <ac:picMkLst>
            <pc:docMk/>
            <pc:sldMk cId="1406973159" sldId="258"/>
            <ac:picMk id="9" creationId="{D506A06A-C288-56B7-E74F-7C18616F2E85}"/>
          </ac:picMkLst>
        </pc:picChg>
        <pc:picChg chg="del">
          <ac:chgData name="Sofie Sjødal" userId="06b9f887-9436-4019-a78f-bb23034e4542" providerId="ADAL" clId="{219EB3BD-FC9A-4D30-8161-03BAEB20B7A8}" dt="2024-08-26T14:00:54.055" v="15" actId="478"/>
          <ac:picMkLst>
            <pc:docMk/>
            <pc:sldMk cId="1406973159" sldId="258"/>
            <ac:picMk id="11" creationId="{6DD2F0E1-7B26-42EB-C81B-62AEA8048DA9}"/>
          </ac:picMkLst>
        </pc:picChg>
        <pc:picChg chg="del">
          <ac:chgData name="Sofie Sjødal" userId="06b9f887-9436-4019-a78f-bb23034e4542" providerId="ADAL" clId="{219EB3BD-FC9A-4D30-8161-03BAEB20B7A8}" dt="2024-08-26T14:01:00.488" v="18" actId="478"/>
          <ac:picMkLst>
            <pc:docMk/>
            <pc:sldMk cId="1406973159" sldId="258"/>
            <ac:picMk id="15" creationId="{EEFE2624-F7A7-94F4-850F-07E991D5F8ED}"/>
          </ac:picMkLst>
        </pc:picChg>
      </pc:sldChg>
      <pc:sldChg chg="addSp delSp modSp mod addAnim delAnim modAnim">
        <pc:chgData name="Sofie Sjødal" userId="06b9f887-9436-4019-a78f-bb23034e4542" providerId="ADAL" clId="{219EB3BD-FC9A-4D30-8161-03BAEB20B7A8}" dt="2024-08-26T14:05:27.392" v="116" actId="1076"/>
        <pc:sldMkLst>
          <pc:docMk/>
          <pc:sldMk cId="3417740995" sldId="259"/>
        </pc:sldMkLst>
        <pc:picChg chg="add mod">
          <ac:chgData name="Sofie Sjødal" userId="06b9f887-9436-4019-a78f-bb23034e4542" providerId="ADAL" clId="{219EB3BD-FC9A-4D30-8161-03BAEB20B7A8}" dt="2024-08-26T14:05:07.025" v="112" actId="14100"/>
          <ac:picMkLst>
            <pc:docMk/>
            <pc:sldMk cId="3417740995" sldId="259"/>
            <ac:picMk id="4" creationId="{C50685C1-77CD-7AB9-CB07-19803269A202}"/>
          </ac:picMkLst>
        </pc:picChg>
        <pc:picChg chg="add mod">
          <ac:chgData name="Sofie Sjødal" userId="06b9f887-9436-4019-a78f-bb23034e4542" providerId="ADAL" clId="{219EB3BD-FC9A-4D30-8161-03BAEB20B7A8}" dt="2024-08-26T14:05:27.392" v="116" actId="1076"/>
          <ac:picMkLst>
            <pc:docMk/>
            <pc:sldMk cId="3417740995" sldId="259"/>
            <ac:picMk id="6" creationId="{96AABDA9-405A-E3DC-0B5E-758D0A698BD2}"/>
          </ac:picMkLst>
        </pc:picChg>
        <pc:picChg chg="add del">
          <ac:chgData name="Sofie Sjødal" userId="06b9f887-9436-4019-a78f-bb23034e4542" providerId="ADAL" clId="{219EB3BD-FC9A-4D30-8161-03BAEB20B7A8}" dt="2024-08-26T14:04:09.409" v="98" actId="478"/>
          <ac:picMkLst>
            <pc:docMk/>
            <pc:sldMk cId="3417740995" sldId="259"/>
            <ac:picMk id="7" creationId="{55DD9128-9649-ED6A-9DC8-8D25B26956DF}"/>
          </ac:picMkLst>
        </pc:picChg>
        <pc:picChg chg="add del">
          <ac:chgData name="Sofie Sjødal" userId="06b9f887-9436-4019-a78f-bb23034e4542" providerId="ADAL" clId="{219EB3BD-FC9A-4D30-8161-03BAEB20B7A8}" dt="2024-08-26T14:04:09.184" v="97" actId="478"/>
          <ac:picMkLst>
            <pc:docMk/>
            <pc:sldMk cId="3417740995" sldId="259"/>
            <ac:picMk id="10" creationId="{48F6CD90-1483-0996-0B65-E1F0252FAAE6}"/>
          </ac:picMkLst>
        </pc:picChg>
      </pc:sldChg>
      <pc:sldChg chg="delSp modSp add del mod delAnim">
        <pc:chgData name="Sofie Sjødal" userId="06b9f887-9436-4019-a78f-bb23034e4542" providerId="ADAL" clId="{219EB3BD-FC9A-4D30-8161-03BAEB20B7A8}" dt="2024-08-26T14:06:36.430" v="126" actId="2696"/>
        <pc:sldMkLst>
          <pc:docMk/>
          <pc:sldMk cId="2975884011" sldId="260"/>
        </pc:sldMkLst>
        <pc:picChg chg="del">
          <ac:chgData name="Sofie Sjødal" userId="06b9f887-9436-4019-a78f-bb23034e4542" providerId="ADAL" clId="{219EB3BD-FC9A-4D30-8161-03BAEB20B7A8}" dt="2024-08-26T14:00:36.928" v="9" actId="478"/>
          <ac:picMkLst>
            <pc:docMk/>
            <pc:sldMk cId="2975884011" sldId="260"/>
            <ac:picMk id="5" creationId="{5FB1D82A-5045-B9C8-C510-203E82064C6B}"/>
          </ac:picMkLst>
        </pc:picChg>
        <pc:picChg chg="del">
          <ac:chgData name="Sofie Sjødal" userId="06b9f887-9436-4019-a78f-bb23034e4542" providerId="ADAL" clId="{219EB3BD-FC9A-4D30-8161-03BAEB20B7A8}" dt="2024-08-26T14:00:37.698" v="10" actId="478"/>
          <ac:picMkLst>
            <pc:docMk/>
            <pc:sldMk cId="2975884011" sldId="260"/>
            <ac:picMk id="9" creationId="{DAC60ECC-0834-942E-674B-20236CD742FE}"/>
          </ac:picMkLst>
        </pc:picChg>
        <pc:picChg chg="mod">
          <ac:chgData name="Sofie Sjødal" userId="06b9f887-9436-4019-a78f-bb23034e4542" providerId="ADAL" clId="{219EB3BD-FC9A-4D30-8161-03BAEB20B7A8}" dt="2024-08-26T14:00:41.181" v="11" actId="1076"/>
          <ac:picMkLst>
            <pc:docMk/>
            <pc:sldMk cId="2975884011" sldId="260"/>
            <ac:picMk id="11" creationId="{592A2144-023E-7DFC-5417-A64D3C9D0458}"/>
          </ac:picMkLst>
        </pc:picChg>
      </pc:sldChg>
      <pc:sldChg chg="delSp modSp add del mod delAnim">
        <pc:chgData name="Sofie Sjødal" userId="06b9f887-9436-4019-a78f-bb23034e4542" providerId="ADAL" clId="{219EB3BD-FC9A-4D30-8161-03BAEB20B7A8}" dt="2024-08-26T14:06:33.678" v="125" actId="2696"/>
        <pc:sldMkLst>
          <pc:docMk/>
          <pc:sldMk cId="1264925211" sldId="261"/>
        </pc:sldMkLst>
        <pc:picChg chg="mod">
          <ac:chgData name="Sofie Sjødal" userId="06b9f887-9436-4019-a78f-bb23034e4542" providerId="ADAL" clId="{219EB3BD-FC9A-4D30-8161-03BAEB20B7A8}" dt="2024-08-26T14:00:32.844" v="7" actId="1076"/>
          <ac:picMkLst>
            <pc:docMk/>
            <pc:sldMk cId="1264925211" sldId="261"/>
            <ac:picMk id="5" creationId="{5FB1D82A-5045-B9C8-C510-203E82064C6B}"/>
          </ac:picMkLst>
        </pc:picChg>
        <pc:picChg chg="del">
          <ac:chgData name="Sofie Sjødal" userId="06b9f887-9436-4019-a78f-bb23034e4542" providerId="ADAL" clId="{219EB3BD-FC9A-4D30-8161-03BAEB20B7A8}" dt="2024-08-26T14:00:31.339" v="6" actId="478"/>
          <ac:picMkLst>
            <pc:docMk/>
            <pc:sldMk cId="1264925211" sldId="261"/>
            <ac:picMk id="9" creationId="{DAC60ECC-0834-942E-674B-20236CD742FE}"/>
          </ac:picMkLst>
        </pc:picChg>
        <pc:picChg chg="del">
          <ac:chgData name="Sofie Sjødal" userId="06b9f887-9436-4019-a78f-bb23034e4542" providerId="ADAL" clId="{219EB3BD-FC9A-4D30-8161-03BAEB20B7A8}" dt="2024-08-26T14:00:28.588" v="4" actId="478"/>
          <ac:picMkLst>
            <pc:docMk/>
            <pc:sldMk cId="1264925211" sldId="261"/>
            <ac:picMk id="11" creationId="{592A2144-023E-7DFC-5417-A64D3C9D0458}"/>
          </ac:picMkLst>
        </pc:picChg>
      </pc:sldChg>
      <pc:sldChg chg="add">
        <pc:chgData name="Sofie Sjødal" userId="06b9f887-9436-4019-a78f-bb23034e4542" providerId="ADAL" clId="{219EB3BD-FC9A-4D30-8161-03BAEB20B7A8}" dt="2024-08-26T14:00:46.201" v="12" actId="2890"/>
        <pc:sldMkLst>
          <pc:docMk/>
          <pc:sldMk cId="3226251822" sldId="262"/>
        </pc:sldMkLst>
      </pc:sldChg>
      <pc:sldChg chg="addSp delSp modSp add del mod addAnim delAnim">
        <pc:chgData name="Sofie Sjødal" userId="06b9f887-9436-4019-a78f-bb23034e4542" providerId="ADAL" clId="{219EB3BD-FC9A-4D30-8161-03BAEB20B7A8}" dt="2024-08-26T14:05:56.702" v="119" actId="2696"/>
        <pc:sldMkLst>
          <pc:docMk/>
          <pc:sldMk cId="103320150" sldId="263"/>
        </pc:sldMkLst>
        <pc:picChg chg="add del">
          <ac:chgData name="Sofie Sjødal" userId="06b9f887-9436-4019-a78f-bb23034e4542" providerId="ADAL" clId="{219EB3BD-FC9A-4D30-8161-03BAEB20B7A8}" dt="2024-08-26T14:04:07.753" v="94" actId="478"/>
          <ac:picMkLst>
            <pc:docMk/>
            <pc:sldMk cId="103320150" sldId="263"/>
            <ac:picMk id="5" creationId="{C390EA3A-4FFC-42E3-181B-9526B3EB025F}"/>
          </ac:picMkLst>
        </pc:picChg>
        <pc:picChg chg="add del">
          <ac:chgData name="Sofie Sjødal" userId="06b9f887-9436-4019-a78f-bb23034e4542" providerId="ADAL" clId="{219EB3BD-FC9A-4D30-8161-03BAEB20B7A8}" dt="2024-08-26T14:04:07.534" v="93" actId="478"/>
          <ac:picMkLst>
            <pc:docMk/>
            <pc:sldMk cId="103320150" sldId="263"/>
            <ac:picMk id="7" creationId="{A91DB614-9205-3390-927E-CD3DEEFFE0BB}"/>
          </ac:picMkLst>
        </pc:picChg>
        <pc:picChg chg="mod">
          <ac:chgData name="Sofie Sjødal" userId="06b9f887-9436-4019-a78f-bb23034e4542" providerId="ADAL" clId="{219EB3BD-FC9A-4D30-8161-03BAEB20B7A8}" dt="2024-08-26T14:04:07.371" v="92" actId="1076"/>
          <ac:picMkLst>
            <pc:docMk/>
            <pc:sldMk cId="103320150" sldId="263"/>
            <ac:picMk id="9" creationId="{D506A06A-C288-56B7-E74F-7C18616F2E85}"/>
          </ac:picMkLst>
        </pc:picChg>
        <pc:picChg chg="add del">
          <ac:chgData name="Sofie Sjødal" userId="06b9f887-9436-4019-a78f-bb23034e4542" providerId="ADAL" clId="{219EB3BD-FC9A-4D30-8161-03BAEB20B7A8}" dt="2024-08-26T14:04:06.836" v="89" actId="478"/>
          <ac:picMkLst>
            <pc:docMk/>
            <pc:sldMk cId="103320150" sldId="263"/>
            <ac:picMk id="11" creationId="{6DD2F0E1-7B26-42EB-C81B-62AEA8048DA9}"/>
          </ac:picMkLst>
        </pc:picChg>
        <pc:picChg chg="add del">
          <ac:chgData name="Sofie Sjødal" userId="06b9f887-9436-4019-a78f-bb23034e4542" providerId="ADAL" clId="{219EB3BD-FC9A-4D30-8161-03BAEB20B7A8}" dt="2024-08-26T14:04:07.184" v="91" actId="478"/>
          <ac:picMkLst>
            <pc:docMk/>
            <pc:sldMk cId="103320150" sldId="263"/>
            <ac:picMk id="13" creationId="{7B4B79D0-B8FE-AC05-47E2-82DFFC2687D0}"/>
          </ac:picMkLst>
        </pc:picChg>
        <pc:picChg chg="add del">
          <ac:chgData name="Sofie Sjødal" userId="06b9f887-9436-4019-a78f-bb23034e4542" providerId="ADAL" clId="{219EB3BD-FC9A-4D30-8161-03BAEB20B7A8}" dt="2024-08-26T14:04:07.073" v="90" actId="478"/>
          <ac:picMkLst>
            <pc:docMk/>
            <pc:sldMk cId="103320150" sldId="263"/>
            <ac:picMk id="15" creationId="{EEFE2624-F7A7-94F4-850F-07E991D5F8ED}"/>
          </ac:picMkLst>
        </pc:picChg>
      </pc:sldChg>
      <pc:sldChg chg="addSp delSp modSp add del mod addAnim delAnim">
        <pc:chgData name="Sofie Sjødal" userId="06b9f887-9436-4019-a78f-bb23034e4542" providerId="ADAL" clId="{219EB3BD-FC9A-4D30-8161-03BAEB20B7A8}" dt="2024-08-26T14:05:59.720" v="120" actId="2696"/>
        <pc:sldMkLst>
          <pc:docMk/>
          <pc:sldMk cId="1981156596" sldId="264"/>
        </pc:sldMkLst>
        <pc:picChg chg="add del">
          <ac:chgData name="Sofie Sjødal" userId="06b9f887-9436-4019-a78f-bb23034e4542" providerId="ADAL" clId="{219EB3BD-FC9A-4D30-8161-03BAEB20B7A8}" dt="2024-08-26T14:04:06.481" v="87" actId="478"/>
          <ac:picMkLst>
            <pc:docMk/>
            <pc:sldMk cId="1981156596" sldId="264"/>
            <ac:picMk id="5" creationId="{C390EA3A-4FFC-42E3-181B-9526B3EB025F}"/>
          </ac:picMkLst>
        </pc:picChg>
        <pc:picChg chg="mod">
          <ac:chgData name="Sofie Sjødal" userId="06b9f887-9436-4019-a78f-bb23034e4542" providerId="ADAL" clId="{219EB3BD-FC9A-4D30-8161-03BAEB20B7A8}" dt="2024-08-26T14:04:06.661" v="88" actId="1076"/>
          <ac:picMkLst>
            <pc:docMk/>
            <pc:sldMk cId="1981156596" sldId="264"/>
            <ac:picMk id="7" creationId="{A91DB614-9205-3390-927E-CD3DEEFFE0BB}"/>
          </ac:picMkLst>
        </pc:picChg>
        <pc:picChg chg="add del mod">
          <ac:chgData name="Sofie Sjødal" userId="06b9f887-9436-4019-a78f-bb23034e4542" providerId="ADAL" clId="{219EB3BD-FC9A-4D30-8161-03BAEB20B7A8}" dt="2024-08-26T14:01:57.247" v="45" actId="478"/>
          <ac:picMkLst>
            <pc:docMk/>
            <pc:sldMk cId="1981156596" sldId="264"/>
            <ac:picMk id="9" creationId="{D506A06A-C288-56B7-E74F-7C18616F2E85}"/>
          </ac:picMkLst>
        </pc:picChg>
        <pc:picChg chg="del">
          <ac:chgData name="Sofie Sjødal" userId="06b9f887-9436-4019-a78f-bb23034e4542" providerId="ADAL" clId="{219EB3BD-FC9A-4D30-8161-03BAEB20B7A8}" dt="2024-08-26T14:01:04.660" v="19" actId="478"/>
          <ac:picMkLst>
            <pc:docMk/>
            <pc:sldMk cId="1981156596" sldId="264"/>
            <ac:picMk id="11" creationId="{6DD2F0E1-7B26-42EB-C81B-62AEA8048DA9}"/>
          </ac:picMkLst>
        </pc:picChg>
        <pc:picChg chg="add del">
          <ac:chgData name="Sofie Sjødal" userId="06b9f887-9436-4019-a78f-bb23034e4542" providerId="ADAL" clId="{219EB3BD-FC9A-4D30-8161-03BAEB20B7A8}" dt="2024-08-26T14:01:53.514" v="43" actId="478"/>
          <ac:picMkLst>
            <pc:docMk/>
            <pc:sldMk cId="1981156596" sldId="264"/>
            <ac:picMk id="13" creationId="{7B4B79D0-B8FE-AC05-47E2-82DFFC2687D0}"/>
          </ac:picMkLst>
        </pc:picChg>
        <pc:picChg chg="add del mod">
          <ac:chgData name="Sofie Sjødal" userId="06b9f887-9436-4019-a78f-bb23034e4542" providerId="ADAL" clId="{219EB3BD-FC9A-4D30-8161-03BAEB20B7A8}" dt="2024-08-26T14:01:56.250" v="44" actId="1076"/>
          <ac:picMkLst>
            <pc:docMk/>
            <pc:sldMk cId="1981156596" sldId="264"/>
            <ac:picMk id="15" creationId="{EEFE2624-F7A7-94F4-850F-07E991D5F8ED}"/>
          </ac:picMkLst>
        </pc:picChg>
      </pc:sldChg>
      <pc:sldChg chg="addSp delSp modSp add del mod addAnim delAnim">
        <pc:chgData name="Sofie Sjødal" userId="06b9f887-9436-4019-a78f-bb23034e4542" providerId="ADAL" clId="{219EB3BD-FC9A-4D30-8161-03BAEB20B7A8}" dt="2024-08-26T14:05:32.355" v="117" actId="2696"/>
        <pc:sldMkLst>
          <pc:docMk/>
          <pc:sldMk cId="3956438720" sldId="265"/>
        </pc:sldMkLst>
        <pc:picChg chg="add del">
          <ac:chgData name="Sofie Sjødal" userId="06b9f887-9436-4019-a78f-bb23034e4542" providerId="ADAL" clId="{219EB3BD-FC9A-4D30-8161-03BAEB20B7A8}" dt="2024-08-26T14:04:11.254" v="101" actId="478"/>
          <ac:picMkLst>
            <pc:docMk/>
            <pc:sldMk cId="3956438720" sldId="265"/>
            <ac:picMk id="5" creationId="{447934E7-E51F-9958-39A2-9EDEC2A1CF53}"/>
          </ac:picMkLst>
        </pc:picChg>
        <pc:picChg chg="mod">
          <ac:chgData name="Sofie Sjødal" userId="06b9f887-9436-4019-a78f-bb23034e4542" providerId="ADAL" clId="{219EB3BD-FC9A-4D30-8161-03BAEB20B7A8}" dt="2024-08-26T14:04:48.171" v="108" actId="1076"/>
          <ac:picMkLst>
            <pc:docMk/>
            <pc:sldMk cId="3956438720" sldId="265"/>
            <ac:picMk id="7" creationId="{55DD9128-9649-ED6A-9DC8-8D25B26956DF}"/>
          </ac:picMkLst>
        </pc:picChg>
        <pc:picChg chg="add del">
          <ac:chgData name="Sofie Sjødal" userId="06b9f887-9436-4019-a78f-bb23034e4542" providerId="ADAL" clId="{219EB3BD-FC9A-4D30-8161-03BAEB20B7A8}" dt="2024-08-26T14:04:10.299" v="99" actId="478"/>
          <ac:picMkLst>
            <pc:docMk/>
            <pc:sldMk cId="3956438720" sldId="265"/>
            <ac:picMk id="10" creationId="{48F6CD90-1483-0996-0B65-E1F0252FAAE6}"/>
          </ac:picMkLst>
        </pc:picChg>
      </pc:sldChg>
      <pc:sldChg chg="addSp delSp modSp add del mod addAnim delAnim">
        <pc:chgData name="Sofie Sjødal" userId="06b9f887-9436-4019-a78f-bb23034e4542" providerId="ADAL" clId="{219EB3BD-FC9A-4D30-8161-03BAEB20B7A8}" dt="2024-08-26T14:05:35.323" v="118" actId="2696"/>
        <pc:sldMkLst>
          <pc:docMk/>
          <pc:sldMk cId="171716217" sldId="266"/>
        </pc:sldMkLst>
        <pc:picChg chg="add del">
          <ac:chgData name="Sofie Sjødal" userId="06b9f887-9436-4019-a78f-bb23034e4542" providerId="ADAL" clId="{219EB3BD-FC9A-4D30-8161-03BAEB20B7A8}" dt="2024-08-26T14:04:12.344" v="105" actId="478"/>
          <ac:picMkLst>
            <pc:docMk/>
            <pc:sldMk cId="171716217" sldId="266"/>
            <ac:picMk id="5" creationId="{447934E7-E51F-9958-39A2-9EDEC2A1CF53}"/>
          </ac:picMkLst>
        </pc:picChg>
        <pc:picChg chg="add del">
          <ac:chgData name="Sofie Sjødal" userId="06b9f887-9436-4019-a78f-bb23034e4542" providerId="ADAL" clId="{219EB3BD-FC9A-4D30-8161-03BAEB20B7A8}" dt="2024-08-26T14:04:12.167" v="104" actId="478"/>
          <ac:picMkLst>
            <pc:docMk/>
            <pc:sldMk cId="171716217" sldId="266"/>
            <ac:picMk id="7" creationId="{55DD9128-9649-ED6A-9DC8-8D25B26956DF}"/>
          </ac:picMkLst>
        </pc:picChg>
        <pc:picChg chg="mod">
          <ac:chgData name="Sofie Sjødal" userId="06b9f887-9436-4019-a78f-bb23034e4542" providerId="ADAL" clId="{219EB3BD-FC9A-4D30-8161-03BAEB20B7A8}" dt="2024-08-26T14:04:12.517" v="106" actId="1076"/>
          <ac:picMkLst>
            <pc:docMk/>
            <pc:sldMk cId="171716217" sldId="266"/>
            <ac:picMk id="10" creationId="{48F6CD90-1483-0996-0B65-E1F0252FAA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361C4-F7D5-4494-A2B5-70BBD3980434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6EEDC-92EE-4FDB-A127-B5C9E130D1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357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Eks 1 og 2 er hva man skal sake</a:t>
            </a:r>
          </a:p>
          <a:p>
            <a:r>
              <a:rPr lang="nb-NO" dirty="0"/>
              <a:t>Eks 3 er hva man gjør videre om </a:t>
            </a:r>
            <a:r>
              <a:rPr lang="nb-NO"/>
              <a:t>vi spiller ut ess og makker legger ru2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6EEDC-92EE-4FDB-A127-B5C9E130D10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66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47C26-2F05-5097-D33F-03B7F60EC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71AA5EC-2B0F-81CA-95E5-BBB3CB5C0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7EC0BBA-C2CF-ED6F-9A20-350DDFB2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E6B35B-3E83-8AB3-CDC7-234C20D56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CF3618-B724-0C11-1589-9E2C74E6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60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548A6A-1C46-44EF-6789-3521EB01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61AA9FB-AD48-8D92-416C-0F63F8A96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71C2D0-7317-B87E-7434-D64DF5DD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630F1B-5091-2C82-2EA0-4158CF536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AC57C8-41A0-06F2-E1F5-557FBC80B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FEF4674-D072-F883-C42A-A105F1757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B60B0B9-A6B7-15EC-44E3-85ED425B8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FEADAD-117D-FD15-EB8E-016DCC72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B380AA-D5D5-256B-E46D-E90AC5D7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153DC2-84F9-2203-1091-F2F407DE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53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90D5D1-A348-FDAE-7D96-A7CDDFCB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F03AB9-D320-E357-070E-C5B939776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F0BC5E-88CD-B613-AC0D-FDFC6C5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386E90-B64B-3DEF-A0E7-5C4D2511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4FB8C77-6D2C-7E9A-435D-5FAB61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69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DB8C20-3FD4-C730-EA9E-61AFC479B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6C7C91-9284-D0D3-7857-DB6EA6813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DB9EC3-B139-1BA3-44D9-A44585FC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B3C7CA-BF07-BA76-4C5A-2C5D575E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DDC514-1072-1236-067C-D31FAE81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387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4DC7B-0D6D-4ABE-1A6E-4E2DECE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92FA9-EBBB-4EAC-0B81-17ADCC73B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02EFE-00EE-09C2-9E50-D03F512D2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2FFF62D-6436-67EC-B487-8B6D035D7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7AC9F25-B588-FCA3-A5C2-AA897AE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379E27-7D42-03A7-4241-B7D466E7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52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8DC68C-28C2-D36F-0EDD-D6C5CFB42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53E77D-FF88-7DCC-3377-05B226FEE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792B2-07CD-02B5-6F88-0CDFFD1A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C8EB3C-F6E2-22CE-77EC-81B5CD991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301EF3-96AF-3DB3-5200-32026BA7B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4D7F743-0FD5-A484-3E77-34482008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5D5BB4F-E5A1-01CD-F8B2-5778FF1C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E5CC1EF-999F-DE79-FD3A-C0EEA0A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848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A17BB-8BB6-79D4-9A50-719671AA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356CE4C-3214-4CF9-37B0-8E3EEF70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D66307-6554-B8DF-5CA3-3CF08989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DADB9FF-49CD-5F24-5C90-BCB92860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02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BCFB8FB-E748-8449-3180-214798C6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71506AC-21C5-F06B-CDD5-D108ACA6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2086365-90AA-8309-F246-1314C13D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28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533EF-44D1-25A1-C5F7-A75B5688D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9D0F1-527B-D34D-7406-468A07BE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EBE720C-7BD7-56EC-87F3-74F280990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FB74B9-B72B-1D27-ECB6-9FA15BDA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8EA3F3-07B3-3F1B-3679-89F2886D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38FF9C-4DD5-0FE2-0197-C54E6672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645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1266D8-EF49-8073-4543-2397ABD7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CD6CBAA-5B93-A074-1AF4-115433D74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DFD11A-712F-5A68-CEAD-634870CF6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A5FF9F5-AB27-B3EB-2248-13C06E27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97B1205-1D13-7C95-93DF-116E5AAEC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A60BDC4-9B3D-B881-C2D9-8A313B26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15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019502-5718-FCA0-BCE5-08F050E8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4AB0191-E302-7760-868A-3DE4C82F5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B46541-10E1-8CAE-25F9-D03D94339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8DEBE0-8CE9-452E-B0AB-3DBB35DB08BE}" type="datetimeFigureOut">
              <a:rPr lang="nb-NO" smtClean="0"/>
              <a:t>26.08.2024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64EBD4-F6BB-68E2-BF98-2924396D3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E5CD59-B8DC-3F57-D572-F25E54AC9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992D6-D1BD-4F06-8087-28AC909A84D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396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tif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"/><Relationship Id="rId5" Type="http://schemas.openxmlformats.org/officeDocument/2006/relationships/image" Target="../media/image7.tif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EFB9E-2D0E-F8B1-676C-2912786B1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nb-NO" sz="4800" dirty="0">
                <a:solidFill>
                  <a:srgbClr val="FFFFFF"/>
                </a:solidFill>
              </a:rPr>
              <a:t>Signaler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2E5C2A-CF5D-A49D-0E37-0CE43EC4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nb-NO" dirty="0"/>
              <a:t>Kapittel 1</a:t>
            </a:r>
          </a:p>
          <a:p>
            <a:pPr algn="l"/>
            <a:r>
              <a:rPr lang="nb-NO" sz="1600" dirty="0"/>
              <a:t>Del 2 av 2</a:t>
            </a:r>
          </a:p>
        </p:txBody>
      </p:sp>
    </p:spTree>
    <p:extLst>
      <p:ext uri="{BB962C8B-B14F-4D97-AF65-F5344CB8AC3E}">
        <p14:creationId xmlns:p14="http://schemas.microsoft.com/office/powerpoint/2010/main" val="209595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 descr="Et bilde som inneholder sketch, tegning, design, illustrasjon&#10;&#10;Automatisk generert beskrivelse">
            <a:extLst>
              <a:ext uri="{FF2B5EF4-FFF2-40B4-BE49-F238E27FC236}">
                <a16:creationId xmlns:a16="http://schemas.microsoft.com/office/drawing/2014/main" id="{DAC60ECC-0834-942E-674B-20236CD74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05"/>
          <a:stretch/>
        </p:blipFill>
        <p:spPr>
          <a:xfrm>
            <a:off x="8911469" y="3062058"/>
            <a:ext cx="2984500" cy="219563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Sekvensutspill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Vi har avtaler i utspill for at makker skal skjønne hva vi har</a:t>
            </a:r>
          </a:p>
          <a:p>
            <a:r>
              <a:rPr lang="nb-NO" sz="2000" dirty="0"/>
              <a:t>En sekvens er minst tre kort etter hverandre</a:t>
            </a:r>
          </a:p>
          <a:p>
            <a:pPr lvl="1"/>
            <a:r>
              <a:rPr lang="nb-NO" sz="1600" dirty="0"/>
              <a:t>Brukes kun når høyeste kort er 10 eller høyere</a:t>
            </a:r>
          </a:p>
          <a:p>
            <a:r>
              <a:rPr lang="nb-NO" sz="2000" dirty="0"/>
              <a:t>Vi spiller ut det høyeste kortet, og lover da de to neste</a:t>
            </a:r>
          </a:p>
          <a:p>
            <a:r>
              <a:rPr lang="nb-NO" sz="2000" dirty="0"/>
              <a:t>Gjør fordi vi ønsker å godspille kort i fargen</a:t>
            </a:r>
          </a:p>
          <a:p>
            <a:r>
              <a:rPr lang="nb-NO" sz="2000" dirty="0"/>
              <a:t>Unntak: Vi spiller ut ess selv om vi bare har kongen</a:t>
            </a:r>
          </a:p>
          <a:p>
            <a:endParaRPr lang="nb-NO" sz="2000" dirty="0"/>
          </a:p>
        </p:txBody>
      </p:sp>
      <p:pic>
        <p:nvPicPr>
          <p:cNvPr id="4" name="Bilde 3" descr="Et bilde som inneholder tegning, sketch, Barnekunst, clip art&#10;&#10;Automatisk generert beskrivelse">
            <a:extLst>
              <a:ext uri="{FF2B5EF4-FFF2-40B4-BE49-F238E27FC236}">
                <a16:creationId xmlns:a16="http://schemas.microsoft.com/office/drawing/2014/main" id="{ABFB34DF-56E7-5641-7B4D-0BDEC1305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28" y="3016111"/>
            <a:ext cx="2901697" cy="2275778"/>
          </a:xfrm>
          <a:prstGeom prst="rect">
            <a:avLst/>
          </a:prstGeom>
        </p:spPr>
      </p:pic>
      <p:pic>
        <p:nvPicPr>
          <p:cNvPr id="6" name="Bilde 5" descr="Et bilde som inneholder sketch, tegning, hvit, mønster&#10;&#10;Automatisk generert beskrivelse">
            <a:extLst>
              <a:ext uri="{FF2B5EF4-FFF2-40B4-BE49-F238E27FC236}">
                <a16:creationId xmlns:a16="http://schemas.microsoft.com/office/drawing/2014/main" id="{98B1383E-5178-0804-333E-E5A6A77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3"/>
          <a:stretch/>
        </p:blipFill>
        <p:spPr>
          <a:xfrm>
            <a:off x="8977203" y="2904978"/>
            <a:ext cx="2844113" cy="238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Invittutspill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Brukes kun hvis vi ikke har en sekvens</a:t>
            </a:r>
          </a:p>
          <a:p>
            <a:r>
              <a:rPr lang="nb-NO" sz="2000" dirty="0"/>
              <a:t>Det minste kortet lover en honnør</a:t>
            </a:r>
          </a:p>
          <a:p>
            <a:r>
              <a:rPr lang="nb-NO" sz="2000" dirty="0"/>
              <a:t>Høyt kort benekter honnør</a:t>
            </a:r>
          </a:p>
          <a:p>
            <a:pPr lvl="1"/>
            <a:r>
              <a:rPr lang="nb-NO" sz="1600" dirty="0"/>
              <a:t>Trenger ikke være høyeste kortet</a:t>
            </a:r>
          </a:p>
          <a:p>
            <a:r>
              <a:rPr lang="nb-NO" sz="2000" dirty="0"/>
              <a:t>Små og store kort er relative</a:t>
            </a:r>
          </a:p>
          <a:p>
            <a:endParaRPr lang="nb-NO" sz="2000" dirty="0"/>
          </a:p>
        </p:txBody>
      </p:sp>
      <p:pic>
        <p:nvPicPr>
          <p:cNvPr id="5" name="Bilde 4" descr="Et bilde som inneholder tegning, sketch, Barnekunst, clip art&#10;&#10;Automatisk generert beskrivelse">
            <a:extLst>
              <a:ext uri="{FF2B5EF4-FFF2-40B4-BE49-F238E27FC236}">
                <a16:creationId xmlns:a16="http://schemas.microsoft.com/office/drawing/2014/main" id="{C390EA3A-4FFC-42E3-181B-9526B3EB0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5" y="2014273"/>
            <a:ext cx="3176016" cy="2206752"/>
          </a:xfrm>
          <a:prstGeom prst="rect">
            <a:avLst/>
          </a:prstGeom>
        </p:spPr>
      </p:pic>
      <p:pic>
        <p:nvPicPr>
          <p:cNvPr id="7" name="Bilde 6" descr="Et bilde som inneholder sketch, tegning, clip art, Barnekunst&#10;&#10;Automatisk generert beskrivelse">
            <a:extLst>
              <a:ext uri="{FF2B5EF4-FFF2-40B4-BE49-F238E27FC236}">
                <a16:creationId xmlns:a16="http://schemas.microsoft.com/office/drawing/2014/main" id="{A91DB614-9205-3390-927E-CD3DEEFF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02" y="2031788"/>
            <a:ext cx="2925307" cy="2262492"/>
          </a:xfrm>
          <a:prstGeom prst="rect">
            <a:avLst/>
          </a:prstGeom>
        </p:spPr>
      </p:pic>
      <p:pic>
        <p:nvPicPr>
          <p:cNvPr id="13" name="Bilde 12" descr="Et bilde som inneholder tegning, Barnekunst, sketch, tekst&#10;&#10;Automatisk generert beskrivelse">
            <a:extLst>
              <a:ext uri="{FF2B5EF4-FFF2-40B4-BE49-F238E27FC236}">
                <a16:creationId xmlns:a16="http://schemas.microsoft.com/office/drawing/2014/main" id="{7B4B79D0-B8FE-AC05-47E2-82DFFC268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2"/>
          <a:stretch/>
        </p:blipFill>
        <p:spPr>
          <a:xfrm>
            <a:off x="8625312" y="4446242"/>
            <a:ext cx="2195089" cy="217467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EEFE2624-F7A7-94F4-850F-07E991D5F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5" r="73274"/>
          <a:stretch/>
        </p:blipFill>
        <p:spPr>
          <a:xfrm>
            <a:off x="8539005" y="4415779"/>
            <a:ext cx="2367699" cy="2219198"/>
          </a:xfrm>
          <a:prstGeom prst="rect">
            <a:avLst/>
          </a:prstGeom>
        </p:spPr>
      </p:pic>
      <p:pic>
        <p:nvPicPr>
          <p:cNvPr id="9" name="Bilde 8" descr="Et bilde som inneholder tegning, Barnekunst, sketch, clip art&#10;&#10;Automatisk generert beskrivelse">
            <a:extLst>
              <a:ext uri="{FF2B5EF4-FFF2-40B4-BE49-F238E27FC236}">
                <a16:creationId xmlns:a16="http://schemas.microsoft.com/office/drawing/2014/main" id="{D506A06A-C288-56B7-E74F-7C18616F2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09" y="2023659"/>
            <a:ext cx="2855341" cy="2297808"/>
          </a:xfrm>
          <a:prstGeom prst="rect">
            <a:avLst/>
          </a:prstGeom>
        </p:spPr>
      </p:pic>
      <p:pic>
        <p:nvPicPr>
          <p:cNvPr id="11" name="Bilde 10" descr="Et bilde som inneholder tegning, sketch&#10;&#10;Automatisk generert beskrivelse">
            <a:extLst>
              <a:ext uri="{FF2B5EF4-FFF2-40B4-BE49-F238E27FC236}">
                <a16:creationId xmlns:a16="http://schemas.microsoft.com/office/drawing/2014/main" id="{6DD2F0E1-7B26-42EB-C81B-62AEA8048D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 r="49212"/>
          <a:stretch/>
        </p:blipFill>
        <p:spPr>
          <a:xfrm>
            <a:off x="7825409" y="1956904"/>
            <a:ext cx="3598890" cy="45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A553A5-FB66-1627-A85D-1C429393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Styrke- og svakhetskast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C19295-51F0-A93C-B53E-869CEE01E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nb-NO" sz="2000" dirty="0"/>
              <a:t>Brukes i tre situasjoner</a:t>
            </a:r>
          </a:p>
          <a:p>
            <a:pPr lvl="1"/>
            <a:r>
              <a:rPr lang="nb-NO" sz="1600" dirty="0"/>
              <a:t>Når makker spille ut en honnør</a:t>
            </a:r>
          </a:p>
          <a:p>
            <a:pPr lvl="1"/>
            <a:r>
              <a:rPr lang="nb-NO" sz="1600" dirty="0"/>
              <a:t>Når vi ikke kan følge farge</a:t>
            </a:r>
          </a:p>
          <a:p>
            <a:pPr lvl="1"/>
            <a:r>
              <a:rPr lang="nb-NO" sz="1600" dirty="0"/>
              <a:t>Når vi spiller en ny farge første gang</a:t>
            </a:r>
          </a:p>
          <a:p>
            <a:r>
              <a:rPr lang="nb-NO" sz="2000" dirty="0"/>
              <a:t>Samme prinsipp som invittutspill</a:t>
            </a:r>
          </a:p>
          <a:p>
            <a:r>
              <a:rPr lang="nb-NO" sz="2000" dirty="0"/>
              <a:t>Minste kort lover honnør (styrke)</a:t>
            </a:r>
          </a:p>
          <a:p>
            <a:r>
              <a:rPr lang="nb-NO" sz="2000" dirty="0"/>
              <a:t>Høyt kort benekter honnør (svakhet)</a:t>
            </a:r>
          </a:p>
          <a:p>
            <a:r>
              <a:rPr lang="nb-NO" sz="2000" dirty="0"/>
              <a:t>Hjelper makker med hvilken farge hen skal spille</a:t>
            </a:r>
          </a:p>
          <a:p>
            <a:r>
              <a:rPr lang="nb-NO" sz="2000" dirty="0"/>
              <a:t>Husk å følge med på hva makker legger</a:t>
            </a:r>
          </a:p>
          <a:p>
            <a:endParaRPr lang="nb-NO" sz="2000" dirty="0"/>
          </a:p>
        </p:txBody>
      </p:sp>
      <p:pic>
        <p:nvPicPr>
          <p:cNvPr id="5" name="Bilde 4" descr="Et bilde som inneholder sketch, tegning, Barnekunst, kunst&#10;&#10;Automatisk generert beskrivelse">
            <a:extLst>
              <a:ext uri="{FF2B5EF4-FFF2-40B4-BE49-F238E27FC236}">
                <a16:creationId xmlns:a16="http://schemas.microsoft.com/office/drawing/2014/main" id="{447934E7-E51F-9958-39A2-9EDEC2A1C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055" y="3067168"/>
            <a:ext cx="2651760" cy="2185416"/>
          </a:xfrm>
          <a:prstGeom prst="rect">
            <a:avLst/>
          </a:prstGeom>
        </p:spPr>
      </p:pic>
      <p:pic>
        <p:nvPicPr>
          <p:cNvPr id="4" name="Bilde 3" descr="Et bilde som inneholder tegning, Barnekunst, sketch, tekst&#10;&#10;Automatisk generert beskrivelse">
            <a:extLst>
              <a:ext uri="{FF2B5EF4-FFF2-40B4-BE49-F238E27FC236}">
                <a16:creationId xmlns:a16="http://schemas.microsoft.com/office/drawing/2014/main" id="{C50685C1-77CD-7AB9-CB07-19803269A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7"/>
          <a:stretch/>
        </p:blipFill>
        <p:spPr>
          <a:xfrm>
            <a:off x="8992055" y="2833379"/>
            <a:ext cx="2651759" cy="2652993"/>
          </a:xfrm>
          <a:prstGeom prst="rect">
            <a:avLst/>
          </a:prstGeom>
        </p:spPr>
      </p:pic>
      <p:pic>
        <p:nvPicPr>
          <p:cNvPr id="6" name="Bilde 5" descr="Et bilde som inneholder sketch, tegning, hvit, mønster&#10;&#10;Automatisk generert beskrivelse">
            <a:extLst>
              <a:ext uri="{FF2B5EF4-FFF2-40B4-BE49-F238E27FC236}">
                <a16:creationId xmlns:a16="http://schemas.microsoft.com/office/drawing/2014/main" id="{96AABDA9-405A-E3DC-0B5E-758D0A698B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/>
          <a:stretch/>
        </p:blipFill>
        <p:spPr>
          <a:xfrm>
            <a:off x="8935127" y="2935696"/>
            <a:ext cx="2930971" cy="24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AE097999ED164B93C6B295E6C0BF35" ma:contentTypeVersion="18" ma:contentTypeDescription="Opprett et nytt dokument." ma:contentTypeScope="" ma:versionID="984ecba7258c3bb76b19220dff48a7d7">
  <xsd:schema xmlns:xsd="http://www.w3.org/2001/XMLSchema" xmlns:xs="http://www.w3.org/2001/XMLSchema" xmlns:p="http://schemas.microsoft.com/office/2006/metadata/properties" xmlns:ns2="ba46bb66-fa50-49b9-8412-8febb6e11332" xmlns:ns3="e036ca3f-ecbf-4189-b30d-72b670c8beab" targetNamespace="http://schemas.microsoft.com/office/2006/metadata/properties" ma:root="true" ma:fieldsID="504e409cfb7516824c4bb27e095d9edd" ns2:_="" ns3:_="">
    <xsd:import namespace="ba46bb66-fa50-49b9-8412-8febb6e11332"/>
    <xsd:import namespace="e036ca3f-ecbf-4189-b30d-72b670c8b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6bb66-fa50-49b9-8412-8febb6e113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9244e3e5-3780-4ead-8e38-625ea6d11d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6ca3f-ecbf-4189-b30d-72b670c8be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8d326-9447-4264-98fc-34df5ad9a74a}" ma:internalName="TaxCatchAll" ma:showField="CatchAllData" ma:web="e036ca3f-ecbf-4189-b30d-72b670c8b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CC6D1A-5D82-4690-B72A-98C320012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648C0D-86EA-41C3-ADE1-473C75D8C7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46bb66-fa50-49b9-8412-8febb6e11332"/>
    <ds:schemaRef ds:uri="e036ca3f-ecbf-4189-b30d-72b670c8b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189</Words>
  <Application>Microsoft Office PowerPoint</Application>
  <PresentationFormat>Widescreen</PresentationFormat>
  <Paragraphs>29</Paragraphs>
  <Slides>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Office-tema</vt:lpstr>
      <vt:lpstr>Signaler</vt:lpstr>
      <vt:lpstr>Sekvensutspill</vt:lpstr>
      <vt:lpstr>Invittutspill</vt:lpstr>
      <vt:lpstr>Styrke- og svakhetskast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Sofie Sjødal</dc:creator>
  <cp:lastModifiedBy>Sofie Sjødal</cp:lastModifiedBy>
  <cp:revision>1</cp:revision>
  <dcterms:created xsi:type="dcterms:W3CDTF">2024-08-20T10:05:55Z</dcterms:created>
  <dcterms:modified xsi:type="dcterms:W3CDTF">2024-08-26T14:06:42Z</dcterms:modified>
</cp:coreProperties>
</file>