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3E5C96-A01E-4231-9A25-26AFEAAB1DB6}" v="11" dt="2024-08-22T13:41:43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>
        <p:scale>
          <a:sx n="80" d="100"/>
          <a:sy n="80" d="100"/>
        </p:scale>
        <p:origin x="30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e Sjødal" userId="5fd7ae92346fdd80" providerId="LiveId" clId="{8B3E5C96-A01E-4231-9A25-26AFEAAB1DB6}"/>
    <pc:docChg chg="delSld modSld">
      <pc:chgData name="Sofie Sjødal" userId="5fd7ae92346fdd80" providerId="LiveId" clId="{8B3E5C96-A01E-4231-9A25-26AFEAAB1DB6}" dt="2024-08-22T13:41:43.584" v="12" actId="20577"/>
      <pc:docMkLst>
        <pc:docMk/>
      </pc:docMkLst>
      <pc:sldChg chg="modAnim">
        <pc:chgData name="Sofie Sjødal" userId="5fd7ae92346fdd80" providerId="LiveId" clId="{8B3E5C96-A01E-4231-9A25-26AFEAAB1DB6}" dt="2024-08-22T13:33:36.226" v="1"/>
        <pc:sldMkLst>
          <pc:docMk/>
          <pc:sldMk cId="2095955517" sldId="256"/>
        </pc:sldMkLst>
      </pc:sldChg>
      <pc:sldChg chg="modSp">
        <pc:chgData name="Sofie Sjødal" userId="5fd7ae92346fdd80" providerId="LiveId" clId="{8B3E5C96-A01E-4231-9A25-26AFEAAB1DB6}" dt="2024-08-22T13:41:43.584" v="12" actId="20577"/>
        <pc:sldMkLst>
          <pc:docMk/>
          <pc:sldMk cId="1644629807" sldId="257"/>
        </pc:sldMkLst>
        <pc:spChg chg="mod">
          <ac:chgData name="Sofie Sjødal" userId="5fd7ae92346fdd80" providerId="LiveId" clId="{8B3E5C96-A01E-4231-9A25-26AFEAAB1DB6}" dt="2024-08-22T13:41:43.584" v="12" actId="20577"/>
          <ac:spMkLst>
            <pc:docMk/>
            <pc:sldMk cId="1644629807" sldId="257"/>
            <ac:spMk id="3" creationId="{2AC19295-51F0-A93C-B53E-869CEE01E9A0}"/>
          </ac:spMkLst>
        </pc:spChg>
      </pc:sldChg>
      <pc:sldChg chg="modSp">
        <pc:chgData name="Sofie Sjødal" userId="5fd7ae92346fdd80" providerId="LiveId" clId="{8B3E5C96-A01E-4231-9A25-26AFEAAB1DB6}" dt="2024-08-22T13:41:30.734" v="7" actId="20577"/>
        <pc:sldMkLst>
          <pc:docMk/>
          <pc:sldMk cId="1406973159" sldId="258"/>
        </pc:sldMkLst>
        <pc:spChg chg="mod">
          <ac:chgData name="Sofie Sjødal" userId="5fd7ae92346fdd80" providerId="LiveId" clId="{8B3E5C96-A01E-4231-9A25-26AFEAAB1DB6}" dt="2024-08-22T13:41:30.734" v="7" actId="20577"/>
          <ac:spMkLst>
            <pc:docMk/>
            <pc:sldMk cId="1406973159" sldId="258"/>
            <ac:spMk id="3" creationId="{2AC19295-51F0-A93C-B53E-869CEE01E9A0}"/>
          </ac:spMkLst>
        </pc:spChg>
      </pc:sldChg>
      <pc:sldChg chg="modSp mod">
        <pc:chgData name="Sofie Sjødal" userId="5fd7ae92346fdd80" providerId="LiveId" clId="{8B3E5C96-A01E-4231-9A25-26AFEAAB1DB6}" dt="2024-08-22T13:41:17.904" v="2" actId="170"/>
        <pc:sldMkLst>
          <pc:docMk/>
          <pc:sldMk cId="2222342955" sldId="260"/>
        </pc:sldMkLst>
        <pc:picChg chg="ord">
          <ac:chgData name="Sofie Sjødal" userId="5fd7ae92346fdd80" providerId="LiveId" clId="{8B3E5C96-A01E-4231-9A25-26AFEAAB1DB6}" dt="2024-08-22T13:41:17.904" v="2" actId="170"/>
          <ac:picMkLst>
            <pc:docMk/>
            <pc:sldMk cId="2222342955" sldId="260"/>
            <ac:picMk id="7" creationId="{E160ED12-0228-C28B-204E-F9B008D4B5F8}"/>
          </ac:picMkLst>
        </pc:picChg>
      </pc:sldChg>
      <pc:sldChg chg="del">
        <pc:chgData name="Sofie Sjødal" userId="5fd7ae92346fdd80" providerId="LiveId" clId="{8B3E5C96-A01E-4231-9A25-26AFEAAB1DB6}" dt="2024-08-22T13:33:14.943" v="0" actId="2696"/>
        <pc:sldMkLst>
          <pc:docMk/>
          <pc:sldMk cId="407070255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C47C26-2F05-5097-D33F-03B7F60EC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71AA5EC-2B0F-81CA-95E5-BBB3CB5C0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EC0BBA-C2CF-ED6F-9A20-350DDFB2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E6B35B-3E83-8AB3-CDC7-234C20D5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CF3618-B724-0C11-1589-9E2C74E6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602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548A6A-1C46-44EF-6789-3521EB011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61AA9FB-AD48-8D92-416C-0F63F8A96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71C2D0-7317-B87E-7434-D64DF5DD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630F1B-5091-2C82-2EA0-4158CF53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AC57C8-41A0-06F2-E1F5-557FBC80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90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FEF4674-D072-F883-C42A-A105F1757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B60B0B9-A6B7-15EC-44E3-85ED425B8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3FEADAD-117D-FD15-EB8E-016DCC72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B380AA-D5D5-256B-E46D-E90AC5D7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2153DC2-84F9-2203-1091-F2F407DE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33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90D5D1-A348-FDAE-7D96-A7CDDFCB5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F03AB9-D320-E357-070E-C5B939776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DF0BC5E-88CD-B613-AC0D-FDFC6C59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386E90-B64B-3DEF-A0E7-5C4D2511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FB8C77-6D2C-7E9A-435D-5FAB61DF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169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DB8C20-3FD4-C730-EA9E-61AFC479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36C7C91-9284-D0D3-7857-DB6EA6813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DB9EC3-B139-1BA3-44D9-A44585FC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B3C7CA-BF07-BA76-4C5A-2C5D575E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DDC514-1072-1236-067C-D31FAE81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387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84DC7B-0D6D-4ABE-1A6E-4E2DECEE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192FA9-EBBB-4EAC-0B81-17ADCC73B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602EFE-00EE-09C2-9E50-D03F512D2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2FFF62D-6436-67EC-B487-8B6D035D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7AC9F25-B588-FCA3-A5C2-AA897AE1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379E27-7D42-03A7-4241-B7D466E7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652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8DC68C-28C2-D36F-0EDD-D6C5CFB42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53E77D-FF88-7DCC-3377-05B226FEE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F1792B2-07CD-02B5-6F88-0CDFFD1AF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8C8EB3C-F6E2-22CE-77EC-81B5CD991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301EF3-96AF-3DB3-5200-32026BA7B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4D7F743-0FD5-A484-3E77-34482008C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5D5BB4F-E5A1-01CD-F8B2-5778FF1C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E5CC1EF-999F-DE79-FD3A-C0EEA0A8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48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CA17BB-8BB6-79D4-9A50-719671AA6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356CE4C-3214-4CF9-37B0-8E3EEF70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8D66307-6554-B8DF-5CA3-3CF08989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DADB9FF-49CD-5F24-5C90-BCB928606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023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BCFB8FB-E748-8449-3180-214798C6F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71506AC-21C5-F06B-CDD5-D108ACA6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2086365-90AA-8309-F246-1314C13D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128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F533EF-44D1-25A1-C5F7-A75B5688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89D0F1-527B-D34D-7406-468A07BEF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EBE720C-7BD7-56EC-87F3-74F280990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9FB74B9-B72B-1D27-ECB6-9FA15BDA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78EA3F3-07B3-3F1B-3679-89F2886D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238FF9C-4DD5-0FE2-0197-C54E6672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45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1266D8-EF49-8073-4543-2397ABD7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CD6CBAA-5B93-A074-1AF4-115433D74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DDFD11A-712F-5A68-CEAD-634870CF6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A5FF9F5-AB27-B3EB-2248-13C06E27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97B1205-1D13-7C95-93DF-116E5AAE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60BDC4-9B3D-B881-C2D9-8A313B26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155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9019502-5718-FCA0-BCE5-08F050E8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4AB0191-E302-7760-868A-3DE4C82F5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B46541-10E1-8CAE-25F9-D03D94339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8DEBE0-8CE9-452E-B0AB-3DBB35DB08BE}" type="datetimeFigureOut">
              <a:rPr lang="nb-NO" smtClean="0"/>
              <a:t>20.08.2024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64EBD4-F6BB-68E2-BF98-2924396D3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E5CD59-B8DC-3F57-D572-F25E54AC9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39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80EFB9E-2D0E-F8B1-676C-2912786B1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nb-NO" sz="4800" dirty="0">
                <a:solidFill>
                  <a:srgbClr val="FFFFFF"/>
                </a:solidFill>
              </a:rPr>
              <a:t>Introduksjon til bridge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E2E5C2A-CF5D-A49D-0E37-0CE43EC4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nb-NO" dirty="0"/>
              <a:t>Kapittel 1</a:t>
            </a:r>
          </a:p>
          <a:p>
            <a:pPr algn="l"/>
            <a:r>
              <a:rPr lang="nb-NO" sz="1600" dirty="0"/>
              <a:t>Del 1 av 2</a:t>
            </a:r>
          </a:p>
        </p:txBody>
      </p:sp>
    </p:spTree>
    <p:extLst>
      <p:ext uri="{BB962C8B-B14F-4D97-AF65-F5344CB8AC3E}">
        <p14:creationId xmlns:p14="http://schemas.microsoft.com/office/powerpoint/2010/main" val="209595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5A553A5-FB66-1627-A85D-1C429393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b-NO" sz="4000">
                <a:solidFill>
                  <a:srgbClr val="FFFFFF"/>
                </a:solidFill>
              </a:rPr>
              <a:t>Kortstokken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C19295-51F0-A93C-B53E-869CEE01E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20000"/>
          </a:bodyPr>
          <a:lstStyle/>
          <a:p>
            <a:r>
              <a:rPr lang="nb-NO" sz="2000" dirty="0"/>
              <a:t>52 kort</a:t>
            </a:r>
          </a:p>
          <a:p>
            <a:r>
              <a:rPr lang="nb-NO" sz="2000" dirty="0"/>
              <a:t>I bridge deler vi </a:t>
            </a:r>
            <a:r>
              <a:rPr lang="nb-NO" sz="2000"/>
              <a:t>i 4 </a:t>
            </a:r>
            <a:r>
              <a:rPr lang="nb-NO" sz="2000" dirty="0"/>
              <a:t>farger</a:t>
            </a:r>
          </a:p>
          <a:p>
            <a:pPr lvl="1"/>
            <a:r>
              <a:rPr lang="nb-NO" sz="1600" dirty="0"/>
              <a:t>Kløver  </a:t>
            </a:r>
            <a:r>
              <a:rPr lang="nb-NO" sz="16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♣ </a:t>
            </a:r>
            <a:r>
              <a:rPr lang="nb-NO" sz="14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  <a:endParaRPr lang="nb-NO" sz="1200" dirty="0"/>
          </a:p>
          <a:p>
            <a:pPr lvl="1"/>
            <a:r>
              <a:rPr lang="nb-NO" sz="1600" dirty="0"/>
              <a:t>Ruter </a:t>
            </a:r>
            <a:r>
              <a:rPr lang="nb-NO" sz="16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nb-NO" sz="1600" b="0" i="0" u="none" strike="noStrike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♦ </a:t>
            </a:r>
            <a:r>
              <a:rPr lang="nb-NO" sz="1400" b="0" i="0" u="none" strike="noStrike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	</a:t>
            </a:r>
            <a:endParaRPr lang="nb-NO" sz="1600" dirty="0"/>
          </a:p>
          <a:p>
            <a:pPr lvl="1"/>
            <a:r>
              <a:rPr lang="nb-NO" sz="1600" dirty="0"/>
              <a:t>Hjerter </a:t>
            </a:r>
            <a:r>
              <a:rPr lang="nb-NO" sz="16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nb-NO" sz="1600" b="0" i="0" u="none" strike="noStrike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♥ </a:t>
            </a:r>
            <a:endParaRPr lang="nb-NO" sz="1600" dirty="0"/>
          </a:p>
          <a:p>
            <a:pPr lvl="1"/>
            <a:r>
              <a:rPr lang="nb-NO" sz="1600" dirty="0"/>
              <a:t>Spar </a:t>
            </a:r>
            <a:r>
              <a:rPr lang="nb-NO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♠</a:t>
            </a:r>
            <a:r>
              <a:rPr lang="nb-NO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lang="nb-NO" sz="1600" dirty="0"/>
          </a:p>
          <a:p>
            <a:r>
              <a:rPr lang="nb-NO" sz="2000" dirty="0"/>
              <a:t>Fargene rangeres fra lavest til høyest </a:t>
            </a:r>
            <a:r>
              <a:rPr lang="nb-NO" sz="20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♣</a:t>
            </a:r>
            <a:r>
              <a:rPr lang="nb-NO" sz="2000" b="0" i="0" u="none" strike="noStrike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 ♦ ♥ </a:t>
            </a:r>
            <a:r>
              <a:rPr lang="nb-NO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♠</a:t>
            </a:r>
            <a:endParaRPr lang="nb-NO" sz="2000" dirty="0"/>
          </a:p>
          <a:p>
            <a:pPr lvl="1"/>
            <a:r>
              <a:rPr lang="nb-NO" sz="1600" dirty="0"/>
              <a:t>Ikke relevant før vi starter med meldedelen i kapittel 4</a:t>
            </a:r>
          </a:p>
          <a:p>
            <a:r>
              <a:rPr lang="nb-NO" sz="2000" dirty="0"/>
              <a:t>Kløver og ruter kalles minor</a:t>
            </a:r>
          </a:p>
          <a:p>
            <a:r>
              <a:rPr lang="nb-NO" sz="2000" dirty="0"/>
              <a:t>Hjerter og spar kalles major</a:t>
            </a:r>
          </a:p>
          <a:p>
            <a:r>
              <a:rPr lang="nb-NO" sz="2000" dirty="0"/>
              <a:t>Kortene rangeres ess (A), konge (K), dame (Q), knekt (J), 10…..2 </a:t>
            </a:r>
          </a:p>
          <a:p>
            <a:r>
              <a:rPr lang="nb-NO" sz="2000" dirty="0"/>
              <a:t>De fire høyeste kortene kalles honnører (AKQJ)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6446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5A553A5-FB66-1627-A85D-1C429393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rgbClr val="FFFFFF"/>
                </a:solidFill>
              </a:rPr>
              <a:t>Lagspill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C19295-51F0-A93C-B53E-869CEE01E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10000"/>
          </a:bodyPr>
          <a:lstStyle/>
          <a:p>
            <a:r>
              <a:rPr lang="nb-NO" sz="2000" dirty="0"/>
              <a:t>Vi trenger 4 spillere for å spille bridge</a:t>
            </a:r>
          </a:p>
          <a:p>
            <a:r>
              <a:rPr lang="nb-NO" sz="2000" dirty="0"/>
              <a:t>Alle får 13 kort hver</a:t>
            </a:r>
          </a:p>
          <a:p>
            <a:r>
              <a:rPr lang="nb-NO" sz="2000" dirty="0"/>
              <a:t>To og to spiller på lag</a:t>
            </a:r>
          </a:p>
          <a:p>
            <a:r>
              <a:rPr lang="nb-NO" sz="2000" dirty="0"/>
              <a:t>Lagkameraten vår kalles makker, og sitter ovenfor oss</a:t>
            </a:r>
          </a:p>
          <a:p>
            <a:r>
              <a:rPr lang="nb-NO" sz="2000" dirty="0"/>
              <a:t>Alle får en himmelretning</a:t>
            </a:r>
          </a:p>
          <a:p>
            <a:pPr lvl="1"/>
            <a:r>
              <a:rPr lang="nb-NO" sz="1600" dirty="0"/>
              <a:t>Nord og syd spiller på lag</a:t>
            </a:r>
          </a:p>
          <a:p>
            <a:pPr lvl="1"/>
            <a:r>
              <a:rPr lang="nb-NO" sz="1600" dirty="0"/>
              <a:t>Øst og vest spiller på lag</a:t>
            </a:r>
            <a:endParaRPr lang="nb-NO" sz="2000" dirty="0"/>
          </a:p>
          <a:p>
            <a:r>
              <a:rPr lang="nb-NO" sz="2000" dirty="0"/>
              <a:t>Bridge er ikke et flaksspill, som de fleste kortspill</a:t>
            </a:r>
          </a:p>
          <a:p>
            <a:pPr lvl="1"/>
            <a:r>
              <a:rPr lang="nb-NO" sz="1600" dirty="0"/>
              <a:t>Alle spiller med samme kort, så trenger ikke gode kort</a:t>
            </a:r>
          </a:p>
          <a:p>
            <a:r>
              <a:rPr lang="nb-NO" sz="2000" dirty="0"/>
              <a:t>Nøkkelord for bridge er - strategi, samarbeid, problemløsning, konkurranse</a:t>
            </a:r>
          </a:p>
          <a:p>
            <a:r>
              <a:rPr lang="nb-NO" sz="2000" dirty="0"/>
              <a:t>Du blir aldri utlært</a:t>
            </a:r>
          </a:p>
          <a:p>
            <a:endParaRPr lang="nb-NO" sz="2000" dirty="0"/>
          </a:p>
        </p:txBody>
      </p:sp>
      <p:pic>
        <p:nvPicPr>
          <p:cNvPr id="5" name="Bilde 4" descr="Et bilde som inneholder Rektangel&#10;&#10;Automatisk generert beskrivelse">
            <a:extLst>
              <a:ext uri="{FF2B5EF4-FFF2-40B4-BE49-F238E27FC236}">
                <a16:creationId xmlns:a16="http://schemas.microsoft.com/office/drawing/2014/main" id="{F4DB770E-A9DF-ADFB-1F01-7CEA68CF3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4" t="8410" r="23561" b="9333"/>
          <a:stretch/>
        </p:blipFill>
        <p:spPr>
          <a:xfrm rot="10800000">
            <a:off x="10063941" y="1703255"/>
            <a:ext cx="1690710" cy="368464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C4E278B-7EE9-1595-0421-773D3CC5108A}"/>
              </a:ext>
            </a:extLst>
          </p:cNvPr>
          <p:cNvSpPr txBox="1"/>
          <p:nvPr/>
        </p:nvSpPr>
        <p:spPr>
          <a:xfrm>
            <a:off x="8635189" y="1891970"/>
            <a:ext cx="136779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Vi deler ut kortene i mapper. </a:t>
            </a:r>
          </a:p>
          <a:p>
            <a:r>
              <a:rPr lang="nb-NO" dirty="0"/>
              <a:t>For at alle skal spille samme spill</a:t>
            </a:r>
          </a:p>
        </p:txBody>
      </p:sp>
    </p:spTree>
    <p:extLst>
      <p:ext uri="{BB962C8B-B14F-4D97-AF65-F5344CB8AC3E}">
        <p14:creationId xmlns:p14="http://schemas.microsoft.com/office/powerpoint/2010/main" val="14069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5A553A5-FB66-1627-A85D-1C429393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b-NO" sz="4000" dirty="0" err="1">
                <a:solidFill>
                  <a:srgbClr val="FFFFFF"/>
                </a:solidFill>
              </a:rPr>
              <a:t>Spilledelen</a:t>
            </a:r>
            <a:endParaRPr lang="nb-NO" sz="4000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C19295-51F0-A93C-B53E-869CEE01E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20000"/>
          </a:bodyPr>
          <a:lstStyle/>
          <a:p>
            <a:r>
              <a:rPr lang="nb-NO" sz="2000" dirty="0"/>
              <a:t>Bridge har 2 deler</a:t>
            </a:r>
          </a:p>
          <a:p>
            <a:pPr lvl="1"/>
            <a:r>
              <a:rPr lang="nb-NO" sz="1600" dirty="0"/>
              <a:t>Meldedel - starter i kapittel 4</a:t>
            </a:r>
          </a:p>
          <a:p>
            <a:pPr lvl="1"/>
            <a:r>
              <a:rPr lang="nb-NO" sz="1600" dirty="0" err="1"/>
              <a:t>Spilledel</a:t>
            </a:r>
            <a:r>
              <a:rPr lang="nb-NO" sz="1600" dirty="0"/>
              <a:t> – forenklet i dag, og vil lære alle reglene i de tre første kapitlene</a:t>
            </a:r>
          </a:p>
          <a:p>
            <a:r>
              <a:rPr lang="nb-NO" sz="2000" dirty="0"/>
              <a:t>Personen som starter med å spille et kort kalles utspiller</a:t>
            </a:r>
          </a:p>
          <a:p>
            <a:pPr lvl="1"/>
            <a:r>
              <a:rPr lang="nb-NO" sz="1600" dirty="0"/>
              <a:t>I dag går det på rundgang, og er giver. Andre regler kommer senere</a:t>
            </a:r>
          </a:p>
          <a:p>
            <a:r>
              <a:rPr lang="nb-NO" sz="2000" dirty="0"/>
              <a:t>Alle må legge på ett kort hver med klokka – dette kalles et stikk</a:t>
            </a:r>
          </a:p>
          <a:p>
            <a:r>
              <a:rPr lang="nb-NO" sz="2000" dirty="0"/>
              <a:t>Det er 13 stikk for hvert spill, alle skal bruke alle kortene sine</a:t>
            </a:r>
          </a:p>
          <a:p>
            <a:r>
              <a:rPr lang="nb-NO" sz="2000" dirty="0"/>
              <a:t>Man må følge farge om man kan</a:t>
            </a:r>
          </a:p>
          <a:p>
            <a:pPr lvl="1"/>
            <a:r>
              <a:rPr lang="nb-NO" sz="1600" dirty="0"/>
              <a:t>Har man den fargen første person spiller må man spille den, men kan velge hvilket</a:t>
            </a:r>
          </a:p>
          <a:p>
            <a:pPr lvl="1"/>
            <a:r>
              <a:rPr lang="nb-NO" sz="1600" dirty="0"/>
              <a:t>Hvis man ikke har fargen kan man legge hvilket som helst kort, men kan ikke vinne stikket</a:t>
            </a:r>
          </a:p>
          <a:p>
            <a:r>
              <a:rPr lang="nb-NO" sz="2000" dirty="0"/>
              <a:t>Vinner av stikket er den som har det høyeste kortet (i riktig farge)</a:t>
            </a:r>
          </a:p>
          <a:p>
            <a:pPr lvl="1"/>
            <a:r>
              <a:rPr lang="nb-NO" sz="1600" dirty="0"/>
              <a:t>Vinner makker stikket gjør vi det også</a:t>
            </a:r>
          </a:p>
          <a:p>
            <a:pPr lvl="1"/>
            <a:r>
              <a:rPr lang="nb-NO" sz="1600" dirty="0"/>
              <a:t>Ikke stikk makkers stikk!</a:t>
            </a:r>
            <a:endParaRPr lang="nb-NO" sz="2000" dirty="0"/>
          </a:p>
          <a:p>
            <a:endParaRPr lang="nb-NO" sz="2000" dirty="0"/>
          </a:p>
        </p:txBody>
      </p:sp>
      <p:pic>
        <p:nvPicPr>
          <p:cNvPr id="5" name="Bilde 4" descr="Et bilde som inneholder tekst, Rektangel&#10;&#10;Automatisk generert beskrivelse">
            <a:extLst>
              <a:ext uri="{FF2B5EF4-FFF2-40B4-BE49-F238E27FC236}">
                <a16:creationId xmlns:a16="http://schemas.microsoft.com/office/drawing/2014/main" id="{410FB96C-F0AB-0527-F72E-ECCDB53A6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1" t="23662" r="10741" b="41128"/>
          <a:stretch/>
        </p:blipFill>
        <p:spPr>
          <a:xfrm>
            <a:off x="8694873" y="1891970"/>
            <a:ext cx="3293599" cy="196724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9096C6D-6EFA-3A2A-128C-17F498E0B738}"/>
              </a:ext>
            </a:extLst>
          </p:cNvPr>
          <p:cNvSpPr txBox="1"/>
          <p:nvPr/>
        </p:nvSpPr>
        <p:spPr>
          <a:xfrm>
            <a:off x="8767795" y="3882044"/>
            <a:ext cx="3147753" cy="3823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Vunnet og tapt stikk</a:t>
            </a:r>
          </a:p>
        </p:txBody>
      </p:sp>
    </p:spTree>
    <p:extLst>
      <p:ext uri="{BB962C8B-B14F-4D97-AF65-F5344CB8AC3E}">
        <p14:creationId xmlns:p14="http://schemas.microsoft.com/office/powerpoint/2010/main" val="34177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5A553A5-FB66-1627-A85D-1C429393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rgbClr val="FFFFFF"/>
                </a:solidFill>
              </a:rPr>
              <a:t>Godspilling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C19295-51F0-A93C-B53E-869CEE01E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nb-NO" sz="2000" dirty="0"/>
              <a:t>Godspilling er en spilleteknikk for å få flere stikk</a:t>
            </a:r>
          </a:p>
          <a:p>
            <a:r>
              <a:rPr lang="nb-NO" sz="2000" dirty="0"/>
              <a:t>Man gir bort minst ett stikk for å få minst ett stikk tilbake</a:t>
            </a:r>
          </a:p>
          <a:p>
            <a:r>
              <a:rPr lang="nb-NO" sz="2000" dirty="0"/>
              <a:t>De andre spillerne kan ta stikk de ofte hadde fått uansett</a:t>
            </a:r>
          </a:p>
          <a:p>
            <a:r>
              <a:rPr lang="nb-NO" sz="2000" dirty="0"/>
              <a:t>Etterpå får vi flere stikk</a:t>
            </a:r>
          </a:p>
        </p:txBody>
      </p:sp>
      <p:pic>
        <p:nvPicPr>
          <p:cNvPr id="5" name="Bilde 4" descr="Et bilde som inneholder sketch, tegning, Barnekunst, illustrasjon&#10;&#10;Automatisk generert beskrivelse">
            <a:extLst>
              <a:ext uri="{FF2B5EF4-FFF2-40B4-BE49-F238E27FC236}">
                <a16:creationId xmlns:a16="http://schemas.microsoft.com/office/drawing/2014/main" id="{67B5C8A6-37E5-D725-24BC-DD10359C3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87" y="2788791"/>
            <a:ext cx="3157728" cy="2170176"/>
          </a:xfrm>
          <a:prstGeom prst="rect">
            <a:avLst/>
          </a:prstGeom>
        </p:spPr>
      </p:pic>
      <p:pic>
        <p:nvPicPr>
          <p:cNvPr id="9" name="Bilde 8" descr="Et bilde som inneholder sketch, tegning, clip art, design&#10;&#10;Automatisk generert beskrivelse">
            <a:extLst>
              <a:ext uri="{FF2B5EF4-FFF2-40B4-BE49-F238E27FC236}">
                <a16:creationId xmlns:a16="http://schemas.microsoft.com/office/drawing/2014/main" id="{08293899-C07A-68DF-CF9E-6520CCE7FD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5"/>
          <a:stretch/>
        </p:blipFill>
        <p:spPr>
          <a:xfrm>
            <a:off x="8566351" y="2582616"/>
            <a:ext cx="2997200" cy="2376351"/>
          </a:xfrm>
          <a:prstGeom prst="rect">
            <a:avLst/>
          </a:prstGeom>
        </p:spPr>
      </p:pic>
      <p:pic>
        <p:nvPicPr>
          <p:cNvPr id="7" name="Bilde 6" descr="Et bilde som inneholder tegning, Barnekunst, sketch, clip art&#10;&#10;Automatisk generert beskrivelse">
            <a:extLst>
              <a:ext uri="{FF2B5EF4-FFF2-40B4-BE49-F238E27FC236}">
                <a16:creationId xmlns:a16="http://schemas.microsoft.com/office/drawing/2014/main" id="{E160ED12-0228-C28B-204E-F9B008D4B5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2"/>
          <a:stretch/>
        </p:blipFill>
        <p:spPr>
          <a:xfrm>
            <a:off x="8509301" y="2703186"/>
            <a:ext cx="3111300" cy="23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4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AE097999ED164B93C6B295E6C0BF35" ma:contentTypeVersion="18" ma:contentTypeDescription="Opprett et nytt dokument." ma:contentTypeScope="" ma:versionID="984ecba7258c3bb76b19220dff48a7d7">
  <xsd:schema xmlns:xsd="http://www.w3.org/2001/XMLSchema" xmlns:xs="http://www.w3.org/2001/XMLSchema" xmlns:p="http://schemas.microsoft.com/office/2006/metadata/properties" xmlns:ns2="ba46bb66-fa50-49b9-8412-8febb6e11332" xmlns:ns3="e036ca3f-ecbf-4189-b30d-72b670c8beab" targetNamespace="http://schemas.microsoft.com/office/2006/metadata/properties" ma:root="true" ma:fieldsID="504e409cfb7516824c4bb27e095d9edd" ns2:_="" ns3:_="">
    <xsd:import namespace="ba46bb66-fa50-49b9-8412-8febb6e11332"/>
    <xsd:import namespace="e036ca3f-ecbf-4189-b30d-72b670c8be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6bb66-fa50-49b9-8412-8febb6e113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44e3e5-3780-4ead-8e38-625ea6d11d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6ca3f-ecbf-4189-b30d-72b670c8be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38d326-9447-4264-98fc-34df5ad9a74a}" ma:internalName="TaxCatchAll" ma:showField="CatchAllData" ma:web="e036ca3f-ecbf-4189-b30d-72b670c8be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045747-161E-4D91-8B15-9A88E91E82F7}"/>
</file>

<file path=customXml/itemProps2.xml><?xml version="1.0" encoding="utf-8"?>
<ds:datastoreItem xmlns:ds="http://schemas.openxmlformats.org/officeDocument/2006/customXml" ds:itemID="{2F815987-9C8C-4644-912D-FE5F5AD3FEC0}"/>
</file>

<file path=docProps/app.xml><?xml version="1.0" encoding="utf-8"?>
<Properties xmlns="http://schemas.openxmlformats.org/officeDocument/2006/extended-properties" xmlns:vt="http://schemas.openxmlformats.org/officeDocument/2006/docPropsVTypes">
  <TotalTime>3095</TotalTime>
  <Words>377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Book Antiqua</vt:lpstr>
      <vt:lpstr>Times New Roman</vt:lpstr>
      <vt:lpstr>Office-tema</vt:lpstr>
      <vt:lpstr>Introduksjon til bridge</vt:lpstr>
      <vt:lpstr>Kortstokken</vt:lpstr>
      <vt:lpstr>Lagspill</vt:lpstr>
      <vt:lpstr>Spilledelen</vt:lpstr>
      <vt:lpstr>Godspilling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Sofie Sjødal</dc:creator>
  <cp:lastModifiedBy>Sofie Sjødal</cp:lastModifiedBy>
  <cp:revision>2</cp:revision>
  <dcterms:created xsi:type="dcterms:W3CDTF">2024-08-20T10:05:55Z</dcterms:created>
  <dcterms:modified xsi:type="dcterms:W3CDTF">2024-08-22T13:41:44Z</dcterms:modified>
</cp:coreProperties>
</file>